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57" r:id="rId7"/>
    <p:sldId id="263" r:id="rId8"/>
    <p:sldId id="265" r:id="rId9"/>
    <p:sldId id="266" r:id="rId10"/>
    <p:sldId id="268" r:id="rId11"/>
    <p:sldId id="269" r:id="rId12"/>
    <p:sldId id="270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3AAAF9"/>
    <a:srgbClr val="E0E7EE"/>
    <a:srgbClr val="183962"/>
    <a:srgbClr val="0C1F29"/>
    <a:srgbClr val="132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1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4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7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0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5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39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2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2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13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4963F-6A33-418B-94A8-4A2DB3C7E03B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3BFAB-6532-4BF5-A6FC-49BB0B0F0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8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/>
          <p:cNvSpPr/>
          <p:nvPr/>
        </p:nvSpPr>
        <p:spPr>
          <a:xfrm>
            <a:off x="3854584" y="847333"/>
            <a:ext cx="3816424" cy="252028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44218" y="653487"/>
            <a:ext cx="626994" cy="626994"/>
            <a:chOff x="544218" y="653487"/>
            <a:chExt cx="626994" cy="626994"/>
          </a:xfrm>
          <a:solidFill>
            <a:schemeClr val="accent1"/>
          </a:solidFill>
        </p:grpSpPr>
        <p:sp>
          <p:nvSpPr>
            <p:cNvPr id="7" name="타원 6"/>
            <p:cNvSpPr/>
            <p:nvPr/>
          </p:nvSpPr>
          <p:spPr>
            <a:xfrm>
              <a:off x="544218" y="653487"/>
              <a:ext cx="626994" cy="6269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81583" y="758735"/>
              <a:ext cx="360041" cy="352897"/>
              <a:chOff x="675753" y="764704"/>
              <a:chExt cx="360041" cy="352897"/>
            </a:xfrm>
            <a:grpFill/>
          </p:grpSpPr>
          <p:sp>
            <p:nvSpPr>
              <p:cNvPr id="5" name="타원 4"/>
              <p:cNvSpPr/>
              <p:nvPr/>
            </p:nvSpPr>
            <p:spPr>
              <a:xfrm>
                <a:off x="760461" y="764704"/>
                <a:ext cx="182848" cy="182848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양쪽 모서리가 둥근 사각형 5"/>
              <p:cNvSpPr/>
              <p:nvPr/>
            </p:nvSpPr>
            <p:spPr>
              <a:xfrm>
                <a:off x="675753" y="972953"/>
                <a:ext cx="360041" cy="144648"/>
              </a:xfrm>
              <a:custGeom>
                <a:avLst/>
                <a:gdLst/>
                <a:ahLst/>
                <a:cxnLst/>
                <a:rect l="l" t="t" r="r" b="b"/>
                <a:pathLst>
                  <a:path w="360041" h="203263">
                    <a:moveTo>
                      <a:pt x="101632" y="0"/>
                    </a:moveTo>
                    <a:lnTo>
                      <a:pt x="122312" y="0"/>
                    </a:lnTo>
                    <a:cubicBezTo>
                      <a:pt x="138148" y="12661"/>
                      <a:pt x="158338" y="19050"/>
                      <a:pt x="180020" y="19050"/>
                    </a:cubicBezTo>
                    <a:cubicBezTo>
                      <a:pt x="201702" y="19050"/>
                      <a:pt x="221892" y="12661"/>
                      <a:pt x="237728" y="0"/>
                    </a:cubicBezTo>
                    <a:lnTo>
                      <a:pt x="258409" y="0"/>
                    </a:lnTo>
                    <a:cubicBezTo>
                      <a:pt x="314539" y="0"/>
                      <a:pt x="360041" y="45502"/>
                      <a:pt x="360041" y="101632"/>
                    </a:cubicBezTo>
                    <a:cubicBezTo>
                      <a:pt x="360041" y="135509"/>
                      <a:pt x="360040" y="169386"/>
                      <a:pt x="360040" y="203263"/>
                    </a:cubicBezTo>
                    <a:lnTo>
                      <a:pt x="0" y="203263"/>
                    </a:lnTo>
                    <a:lnTo>
                      <a:pt x="0" y="101632"/>
                    </a:lnTo>
                    <a:cubicBezTo>
                      <a:pt x="0" y="45502"/>
                      <a:pt x="45502" y="0"/>
                      <a:pt x="101632" y="0"/>
                    </a:cubicBezTo>
                    <a:close/>
                  </a:path>
                </a:pathLst>
              </a:cu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44218" y="1456062"/>
            <a:ext cx="626994" cy="626994"/>
            <a:chOff x="544218" y="1456062"/>
            <a:chExt cx="626994" cy="626994"/>
          </a:xfrm>
        </p:grpSpPr>
        <p:sp>
          <p:nvSpPr>
            <p:cNvPr id="20" name="타원 19"/>
            <p:cNvSpPr/>
            <p:nvPr/>
          </p:nvSpPr>
          <p:spPr>
            <a:xfrm>
              <a:off x="544218" y="145606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786194" y="1623060"/>
              <a:ext cx="158686" cy="160020"/>
            </a:xfrm>
            <a:prstGeom prst="round2Same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93447" y="1734788"/>
              <a:ext cx="344180" cy="1991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819964" y="1766972"/>
              <a:ext cx="86816" cy="133745"/>
              <a:chOff x="1010115" y="1623092"/>
              <a:chExt cx="182848" cy="281688"/>
            </a:xfrm>
            <a:solidFill>
              <a:schemeClr val="accent1"/>
            </a:solidFill>
          </p:grpSpPr>
          <p:sp>
            <p:nvSpPr>
              <p:cNvPr id="26" name="타원 25"/>
              <p:cNvSpPr/>
              <p:nvPr/>
            </p:nvSpPr>
            <p:spPr>
              <a:xfrm>
                <a:off x="1010115" y="1623092"/>
                <a:ext cx="182848" cy="182848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77693" y="1687865"/>
                <a:ext cx="73033" cy="216915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1419508" y="1600200"/>
            <a:ext cx="344180" cy="316632"/>
            <a:chOff x="1419508" y="1600200"/>
            <a:chExt cx="344180" cy="316632"/>
          </a:xfrm>
        </p:grpSpPr>
        <p:sp>
          <p:nvSpPr>
            <p:cNvPr id="31" name="양쪽 모서리가 둥근 사각형 30"/>
            <p:cNvSpPr/>
            <p:nvPr/>
          </p:nvSpPr>
          <p:spPr>
            <a:xfrm>
              <a:off x="1512255" y="1600200"/>
              <a:ext cx="156525" cy="133078"/>
            </a:xfrm>
            <a:prstGeom prst="round2Same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419508" y="1717645"/>
              <a:ext cx="344180" cy="199187"/>
            </a:xfrm>
            <a:custGeom>
              <a:avLst/>
              <a:gdLst/>
              <a:ahLst/>
              <a:cxnLst/>
              <a:rect l="l" t="t" r="r" b="b"/>
              <a:pathLst>
                <a:path w="344180" h="199187">
                  <a:moveTo>
                    <a:pt x="164376" y="39931"/>
                  </a:moveTo>
                  <a:cubicBezTo>
                    <a:pt x="140402" y="39931"/>
                    <a:pt x="120968" y="59365"/>
                    <a:pt x="120968" y="83339"/>
                  </a:cubicBezTo>
                  <a:cubicBezTo>
                    <a:pt x="120968" y="103089"/>
                    <a:pt x="134158" y="119759"/>
                    <a:pt x="153070" y="122064"/>
                  </a:cubicBezTo>
                  <a:lnTo>
                    <a:pt x="153054" y="122181"/>
                  </a:lnTo>
                  <a:cubicBezTo>
                    <a:pt x="153054" y="150621"/>
                    <a:pt x="160816" y="173677"/>
                    <a:pt x="170392" y="173677"/>
                  </a:cubicBezTo>
                  <a:cubicBezTo>
                    <a:pt x="179968" y="173677"/>
                    <a:pt x="187730" y="150621"/>
                    <a:pt x="187730" y="122181"/>
                  </a:cubicBezTo>
                  <a:cubicBezTo>
                    <a:pt x="187730" y="120546"/>
                    <a:pt x="187704" y="118930"/>
                    <a:pt x="187057" y="117353"/>
                  </a:cubicBezTo>
                  <a:cubicBezTo>
                    <a:pt x="200112" y="111673"/>
                    <a:pt x="207784" y="98402"/>
                    <a:pt x="207784" y="83339"/>
                  </a:cubicBezTo>
                  <a:cubicBezTo>
                    <a:pt x="207784" y="59365"/>
                    <a:pt x="188350" y="39931"/>
                    <a:pt x="164376" y="39931"/>
                  </a:cubicBezTo>
                  <a:close/>
                  <a:moveTo>
                    <a:pt x="33198" y="0"/>
                  </a:moveTo>
                  <a:lnTo>
                    <a:pt x="310982" y="0"/>
                  </a:lnTo>
                  <a:cubicBezTo>
                    <a:pt x="329317" y="0"/>
                    <a:pt x="344180" y="14863"/>
                    <a:pt x="344180" y="33198"/>
                  </a:cubicBezTo>
                  <a:lnTo>
                    <a:pt x="344180" y="165989"/>
                  </a:lnTo>
                  <a:cubicBezTo>
                    <a:pt x="344180" y="184324"/>
                    <a:pt x="329317" y="199187"/>
                    <a:pt x="310982" y="199187"/>
                  </a:cubicBezTo>
                  <a:lnTo>
                    <a:pt x="33198" y="199187"/>
                  </a:lnTo>
                  <a:cubicBezTo>
                    <a:pt x="14863" y="199187"/>
                    <a:pt x="0" y="184324"/>
                    <a:pt x="0" y="165989"/>
                  </a:cubicBezTo>
                  <a:lnTo>
                    <a:pt x="0" y="33198"/>
                  </a:lnTo>
                  <a:cubicBezTo>
                    <a:pt x="0" y="14863"/>
                    <a:pt x="14863" y="0"/>
                    <a:pt x="3319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360024" y="2276872"/>
            <a:ext cx="475672" cy="432048"/>
            <a:chOff x="639944" y="2276872"/>
            <a:chExt cx="475672" cy="43204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639944" y="2276872"/>
              <a:ext cx="475672" cy="7200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639944" y="2457504"/>
              <a:ext cx="475672" cy="7200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39944" y="2636912"/>
              <a:ext cx="475672" cy="7200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52040" y="2216015"/>
            <a:ext cx="626994" cy="626994"/>
            <a:chOff x="544218" y="1456062"/>
            <a:chExt cx="626994" cy="626994"/>
          </a:xfrm>
        </p:grpSpPr>
        <p:sp>
          <p:nvSpPr>
            <p:cNvPr id="44" name="타원 43"/>
            <p:cNvSpPr/>
            <p:nvPr/>
          </p:nvSpPr>
          <p:spPr>
            <a:xfrm>
              <a:off x="544218" y="145606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819964" y="1766972"/>
              <a:ext cx="86816" cy="133745"/>
              <a:chOff x="1010115" y="1623092"/>
              <a:chExt cx="182848" cy="281688"/>
            </a:xfrm>
            <a:solidFill>
              <a:schemeClr val="accent1"/>
            </a:solidFill>
          </p:grpSpPr>
          <p:sp>
            <p:nvSpPr>
              <p:cNvPr id="48" name="타원 47"/>
              <p:cNvSpPr/>
              <p:nvPr/>
            </p:nvSpPr>
            <p:spPr>
              <a:xfrm>
                <a:off x="1010115" y="1623092"/>
                <a:ext cx="182848" cy="182848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1077693" y="1687865"/>
                <a:ext cx="73033" cy="216915"/>
              </a:xfrm>
              <a:prstGeom prst="ellips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97531" y="2386836"/>
            <a:ext cx="320368" cy="290987"/>
            <a:chOff x="639944" y="2276872"/>
            <a:chExt cx="475672" cy="432048"/>
          </a:xfrm>
          <a:solidFill>
            <a:schemeClr val="bg1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639944" y="2276872"/>
              <a:ext cx="475672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639944" y="2457504"/>
              <a:ext cx="475672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39944" y="2636912"/>
              <a:ext cx="475672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갈매기형 수장 53"/>
          <p:cNvSpPr/>
          <p:nvPr/>
        </p:nvSpPr>
        <p:spPr>
          <a:xfrm>
            <a:off x="1462167" y="3023907"/>
            <a:ext cx="216024" cy="316727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갈매기형 수장 54"/>
          <p:cNvSpPr/>
          <p:nvPr/>
        </p:nvSpPr>
        <p:spPr>
          <a:xfrm rot="10800000">
            <a:off x="749703" y="3059642"/>
            <a:ext cx="216024" cy="316727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4075" y="3717032"/>
            <a:ext cx="936104" cy="216024"/>
          </a:xfrm>
          <a:prstGeom prst="roundRect">
            <a:avLst>
              <a:gd name="adj" fmla="val 2473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23140" y="4149080"/>
            <a:ext cx="648072" cy="648072"/>
          </a:xfrm>
          <a:prstGeom prst="ellipse">
            <a:avLst/>
          </a:prstGeom>
          <a:blipFill dpi="0" rotWithShape="1">
            <a:blip r:embed="rId2"/>
            <a:srcRect/>
            <a:stretch>
              <a:fillRect l="-20000" t="15000" b="7000"/>
            </a:stretch>
          </a:blip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272" y1="22490" x2="22272" y2="22490"/>
                        <a14:foregroundMark x1="36748" y1="12851" x2="36748" y2="12851"/>
                        <a14:foregroundMark x1="43875" y1="20080" x2="43875" y2="20080"/>
                        <a14:foregroundMark x1="84187" y1="77108" x2="84187" y2="77108"/>
                        <a14:foregroundMark x1="80846" y1="60643" x2="80846" y2="60643"/>
                        <a14:foregroundMark x1="82628" y1="61847" x2="82628" y2="61847"/>
                        <a14:backgroundMark x1="54343" y1="24900" x2="54343" y2="24900"/>
                        <a14:backgroundMark x1="58575" y1="34538" x2="58575" y2="34538"/>
                        <a14:backgroundMark x1="62361" y1="34137" x2="62361" y2="34137"/>
                        <a14:backgroundMark x1="54788" y1="23293" x2="54788" y2="23293"/>
                      </a14:backgroundRemoval>
                    </a14:imgEffect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18546"/>
            <a:ext cx="2160240" cy="119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52040" y="5157192"/>
            <a:ext cx="626994" cy="626994"/>
            <a:chOff x="552040" y="5157192"/>
            <a:chExt cx="626994" cy="626994"/>
          </a:xfrm>
        </p:grpSpPr>
        <p:sp>
          <p:nvSpPr>
            <p:cNvPr id="46" name="타원 45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7697" y="5877272"/>
            <a:ext cx="626994" cy="626994"/>
            <a:chOff x="552040" y="5157192"/>
            <a:chExt cx="626994" cy="626994"/>
          </a:xfrm>
        </p:grpSpPr>
        <p:sp>
          <p:nvSpPr>
            <p:cNvPr id="60" name="타원 59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갈매기형 수장 44"/>
          <p:cNvSpPr/>
          <p:nvPr/>
        </p:nvSpPr>
        <p:spPr>
          <a:xfrm rot="10800000">
            <a:off x="1071022" y="3059642"/>
            <a:ext cx="216024" cy="316727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1763689" y="3050886"/>
            <a:ext cx="216024" cy="316727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139952" y="2248942"/>
            <a:ext cx="648072" cy="648072"/>
          </a:xfrm>
          <a:prstGeom prst="ellipse">
            <a:avLst/>
          </a:prstGeom>
          <a:blipFill dpi="0" rotWithShape="1">
            <a:blip r:embed="rId5"/>
            <a:srcRect/>
            <a:stretch>
              <a:fillRect l="-20000" t="15000" b="7000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272" y1="22490" x2="22272" y2="22490"/>
                        <a14:foregroundMark x1="36748" y1="12851" x2="36748" y2="12851"/>
                        <a14:foregroundMark x1="43875" y1="20080" x2="43875" y2="20080"/>
                        <a14:foregroundMark x1="84187" y1="77108" x2="84187" y2="77108"/>
                        <a14:foregroundMark x1="80846" y1="60643" x2="80846" y2="60643"/>
                        <a14:foregroundMark x1="82628" y1="61847" x2="82628" y2="61847"/>
                        <a14:backgroundMark x1="54343" y1="24900" x2="54343" y2="24900"/>
                        <a14:backgroundMark x1="58575" y1="34538" x2="58575" y2="34538"/>
                        <a14:backgroundMark x1="62361" y1="34137" x2="62361" y2="34137"/>
                        <a14:backgroundMark x1="54788" y1="23293" x2="54788" y2="23293"/>
                      </a14:backgroundRemoval>
                    </a14:imgEffect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41583"/>
            <a:ext cx="2160240" cy="119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타원 82"/>
          <p:cNvSpPr/>
          <p:nvPr/>
        </p:nvSpPr>
        <p:spPr>
          <a:xfrm>
            <a:off x="2086777" y="304705"/>
            <a:ext cx="662279" cy="66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3272332" y="223165"/>
            <a:ext cx="626994" cy="6269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3211952" y="641910"/>
            <a:ext cx="360041" cy="352897"/>
            <a:chOff x="675753" y="764704"/>
            <a:chExt cx="360041" cy="352897"/>
          </a:xfrm>
          <a:solidFill>
            <a:schemeClr val="bg1">
              <a:lumMod val="50000"/>
            </a:schemeClr>
          </a:solidFill>
        </p:grpSpPr>
        <p:sp>
          <p:nvSpPr>
            <p:cNvPr id="87" name="타원 86"/>
            <p:cNvSpPr/>
            <p:nvPr/>
          </p:nvSpPr>
          <p:spPr>
            <a:xfrm>
              <a:off x="760461" y="764704"/>
              <a:ext cx="182848" cy="182848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양쪽 모서리가 둥근 사각형 5"/>
            <p:cNvSpPr/>
            <p:nvPr/>
          </p:nvSpPr>
          <p:spPr>
            <a:xfrm>
              <a:off x="675753" y="972953"/>
              <a:ext cx="360041" cy="144648"/>
            </a:xfrm>
            <a:custGeom>
              <a:avLst/>
              <a:gdLst/>
              <a:ahLst/>
              <a:cxnLst/>
              <a:rect l="l" t="t" r="r" b="b"/>
              <a:pathLst>
                <a:path w="360041" h="203263">
                  <a:moveTo>
                    <a:pt x="101632" y="0"/>
                  </a:moveTo>
                  <a:lnTo>
                    <a:pt x="122312" y="0"/>
                  </a:lnTo>
                  <a:cubicBezTo>
                    <a:pt x="138148" y="12661"/>
                    <a:pt x="158338" y="19050"/>
                    <a:pt x="180020" y="19050"/>
                  </a:cubicBezTo>
                  <a:cubicBezTo>
                    <a:pt x="201702" y="19050"/>
                    <a:pt x="221892" y="12661"/>
                    <a:pt x="237728" y="0"/>
                  </a:cubicBezTo>
                  <a:lnTo>
                    <a:pt x="258409" y="0"/>
                  </a:lnTo>
                  <a:cubicBezTo>
                    <a:pt x="314539" y="0"/>
                    <a:pt x="360041" y="45502"/>
                    <a:pt x="360041" y="101632"/>
                  </a:cubicBezTo>
                  <a:cubicBezTo>
                    <a:pt x="360041" y="135509"/>
                    <a:pt x="360040" y="169386"/>
                    <a:pt x="360040" y="203263"/>
                  </a:cubicBezTo>
                  <a:lnTo>
                    <a:pt x="0" y="203263"/>
                  </a:lnTo>
                  <a:lnTo>
                    <a:pt x="0" y="101632"/>
                  </a:lnTo>
                  <a:cubicBezTo>
                    <a:pt x="0" y="45502"/>
                    <a:pt x="45502" y="0"/>
                    <a:pt x="101632" y="0"/>
                  </a:cubicBezTo>
                  <a:close/>
                </a:path>
              </a:pathLst>
            </a:cu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01895" y="2400193"/>
            <a:ext cx="508265" cy="506761"/>
            <a:chOff x="2642225" y="1609381"/>
            <a:chExt cx="628855" cy="626994"/>
          </a:xfrm>
        </p:grpSpPr>
        <p:sp>
          <p:nvSpPr>
            <p:cNvPr id="74" name="타원 73"/>
            <p:cNvSpPr/>
            <p:nvPr/>
          </p:nvSpPr>
          <p:spPr>
            <a:xfrm>
              <a:off x="2644086" y="1609381"/>
              <a:ext cx="626994" cy="6269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양쪽 모서리가 둥근 사각형 5"/>
            <p:cNvSpPr/>
            <p:nvPr/>
          </p:nvSpPr>
          <p:spPr>
            <a:xfrm>
              <a:off x="2781451" y="1922878"/>
              <a:ext cx="360041" cy="144648"/>
            </a:xfrm>
            <a:custGeom>
              <a:avLst/>
              <a:gdLst/>
              <a:ahLst/>
              <a:cxnLst/>
              <a:rect l="l" t="t" r="r" b="b"/>
              <a:pathLst>
                <a:path w="360041" h="203263">
                  <a:moveTo>
                    <a:pt x="101632" y="0"/>
                  </a:moveTo>
                  <a:lnTo>
                    <a:pt x="122312" y="0"/>
                  </a:lnTo>
                  <a:cubicBezTo>
                    <a:pt x="138148" y="12661"/>
                    <a:pt x="158338" y="19050"/>
                    <a:pt x="180020" y="19050"/>
                  </a:cubicBezTo>
                  <a:cubicBezTo>
                    <a:pt x="201702" y="19050"/>
                    <a:pt x="221892" y="12661"/>
                    <a:pt x="237728" y="0"/>
                  </a:cubicBezTo>
                  <a:lnTo>
                    <a:pt x="258409" y="0"/>
                  </a:lnTo>
                  <a:cubicBezTo>
                    <a:pt x="314539" y="0"/>
                    <a:pt x="360041" y="45502"/>
                    <a:pt x="360041" y="101632"/>
                  </a:cubicBezTo>
                  <a:cubicBezTo>
                    <a:pt x="360041" y="135509"/>
                    <a:pt x="360040" y="169386"/>
                    <a:pt x="360040" y="203263"/>
                  </a:cubicBezTo>
                  <a:lnTo>
                    <a:pt x="0" y="203263"/>
                  </a:lnTo>
                  <a:lnTo>
                    <a:pt x="0" y="101632"/>
                  </a:lnTo>
                  <a:cubicBezTo>
                    <a:pt x="0" y="45502"/>
                    <a:pt x="45502" y="0"/>
                    <a:pt x="101632" y="0"/>
                  </a:cubicBezTo>
                  <a:close/>
                </a:path>
              </a:pathLst>
            </a:cu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2839605" y="1663700"/>
              <a:ext cx="239698" cy="23969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642225" y="1609381"/>
              <a:ext cx="626994" cy="62699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양쪽 모서리가 둥근 사각형 5"/>
            <p:cNvSpPr/>
            <p:nvPr/>
          </p:nvSpPr>
          <p:spPr>
            <a:xfrm>
              <a:off x="2718843" y="1924051"/>
              <a:ext cx="478656" cy="274510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57565" y="1905748"/>
            <a:ext cx="628855" cy="626994"/>
            <a:chOff x="2642225" y="1609381"/>
            <a:chExt cx="628855" cy="626994"/>
          </a:xfrm>
        </p:grpSpPr>
        <p:sp>
          <p:nvSpPr>
            <p:cNvPr id="63" name="타원 62"/>
            <p:cNvSpPr/>
            <p:nvPr/>
          </p:nvSpPr>
          <p:spPr>
            <a:xfrm>
              <a:off x="2644086" y="1609381"/>
              <a:ext cx="626994" cy="6269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양쪽 모서리가 둥근 사각형 5"/>
            <p:cNvSpPr/>
            <p:nvPr/>
          </p:nvSpPr>
          <p:spPr>
            <a:xfrm>
              <a:off x="2781451" y="1922878"/>
              <a:ext cx="360041" cy="144648"/>
            </a:xfrm>
            <a:custGeom>
              <a:avLst/>
              <a:gdLst/>
              <a:ahLst/>
              <a:cxnLst/>
              <a:rect l="l" t="t" r="r" b="b"/>
              <a:pathLst>
                <a:path w="360041" h="203263">
                  <a:moveTo>
                    <a:pt x="101632" y="0"/>
                  </a:moveTo>
                  <a:lnTo>
                    <a:pt x="122312" y="0"/>
                  </a:lnTo>
                  <a:cubicBezTo>
                    <a:pt x="138148" y="12661"/>
                    <a:pt x="158338" y="19050"/>
                    <a:pt x="180020" y="19050"/>
                  </a:cubicBezTo>
                  <a:cubicBezTo>
                    <a:pt x="201702" y="19050"/>
                    <a:pt x="221892" y="12661"/>
                    <a:pt x="237728" y="0"/>
                  </a:cubicBezTo>
                  <a:lnTo>
                    <a:pt x="258409" y="0"/>
                  </a:lnTo>
                  <a:cubicBezTo>
                    <a:pt x="314539" y="0"/>
                    <a:pt x="360041" y="45502"/>
                    <a:pt x="360041" y="101632"/>
                  </a:cubicBezTo>
                  <a:cubicBezTo>
                    <a:pt x="360041" y="135509"/>
                    <a:pt x="360040" y="169386"/>
                    <a:pt x="360040" y="203263"/>
                  </a:cubicBezTo>
                  <a:lnTo>
                    <a:pt x="0" y="203263"/>
                  </a:lnTo>
                  <a:lnTo>
                    <a:pt x="0" y="101632"/>
                  </a:lnTo>
                  <a:cubicBezTo>
                    <a:pt x="0" y="45502"/>
                    <a:pt x="45502" y="0"/>
                    <a:pt x="101632" y="0"/>
                  </a:cubicBezTo>
                  <a:close/>
                </a:path>
              </a:pathLst>
            </a:cu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839605" y="1663700"/>
              <a:ext cx="239698" cy="23969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2642225" y="1609381"/>
              <a:ext cx="626994" cy="62699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양쪽 모서리가 둥근 사각형 5"/>
            <p:cNvSpPr/>
            <p:nvPr/>
          </p:nvSpPr>
          <p:spPr>
            <a:xfrm>
              <a:off x="2718843" y="1924051"/>
              <a:ext cx="478656" cy="274510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62167" y="4797697"/>
            <a:ext cx="628855" cy="626994"/>
            <a:chOff x="1462167" y="4797697"/>
            <a:chExt cx="628855" cy="626994"/>
          </a:xfrm>
        </p:grpSpPr>
        <p:grpSp>
          <p:nvGrpSpPr>
            <p:cNvPr id="90" name="그룹 89"/>
            <p:cNvGrpSpPr/>
            <p:nvPr/>
          </p:nvGrpSpPr>
          <p:grpSpPr>
            <a:xfrm>
              <a:off x="1462167" y="4797697"/>
              <a:ext cx="628855" cy="626994"/>
              <a:chOff x="2642225" y="1609381"/>
              <a:chExt cx="628855" cy="626994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644086" y="1609381"/>
                <a:ext cx="626994" cy="62699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양쪽 모서리가 둥근 사각형 5"/>
              <p:cNvSpPr/>
              <p:nvPr/>
            </p:nvSpPr>
            <p:spPr>
              <a:xfrm>
                <a:off x="2781451" y="1922878"/>
                <a:ext cx="360041" cy="144648"/>
              </a:xfrm>
              <a:custGeom>
                <a:avLst/>
                <a:gdLst/>
                <a:ahLst/>
                <a:cxnLst/>
                <a:rect l="l" t="t" r="r" b="b"/>
                <a:pathLst>
                  <a:path w="360041" h="203263">
                    <a:moveTo>
                      <a:pt x="101632" y="0"/>
                    </a:moveTo>
                    <a:lnTo>
                      <a:pt x="122312" y="0"/>
                    </a:lnTo>
                    <a:cubicBezTo>
                      <a:pt x="138148" y="12661"/>
                      <a:pt x="158338" y="19050"/>
                      <a:pt x="180020" y="19050"/>
                    </a:cubicBezTo>
                    <a:cubicBezTo>
                      <a:pt x="201702" y="19050"/>
                      <a:pt x="221892" y="12661"/>
                      <a:pt x="237728" y="0"/>
                    </a:cubicBezTo>
                    <a:lnTo>
                      <a:pt x="258409" y="0"/>
                    </a:lnTo>
                    <a:cubicBezTo>
                      <a:pt x="314539" y="0"/>
                      <a:pt x="360041" y="45502"/>
                      <a:pt x="360041" y="101632"/>
                    </a:cubicBezTo>
                    <a:cubicBezTo>
                      <a:pt x="360041" y="135509"/>
                      <a:pt x="360040" y="169386"/>
                      <a:pt x="360040" y="203263"/>
                    </a:cubicBezTo>
                    <a:lnTo>
                      <a:pt x="0" y="203263"/>
                    </a:lnTo>
                    <a:lnTo>
                      <a:pt x="0" y="101632"/>
                    </a:lnTo>
                    <a:cubicBezTo>
                      <a:pt x="0" y="45502"/>
                      <a:pt x="45502" y="0"/>
                      <a:pt x="101632" y="0"/>
                    </a:cubicBezTo>
                    <a:close/>
                  </a:path>
                </a:pathLst>
              </a:cu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642225" y="1609381"/>
                <a:ext cx="626994" cy="626994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597860" y="4910375"/>
              <a:ext cx="360040" cy="401637"/>
              <a:chOff x="2195736" y="4551731"/>
              <a:chExt cx="360040" cy="401637"/>
            </a:xfrm>
          </p:grpSpPr>
          <p:sp>
            <p:nvSpPr>
              <p:cNvPr id="9" name="순서도: 자기 디스크 8"/>
              <p:cNvSpPr/>
              <p:nvPr/>
            </p:nvSpPr>
            <p:spPr>
              <a:xfrm>
                <a:off x="2195736" y="4808856"/>
                <a:ext cx="360040" cy="144512"/>
              </a:xfrm>
              <a:prstGeom prst="flowChartMagneticDisk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순서도: 자기 디스크 97"/>
              <p:cNvSpPr/>
              <p:nvPr/>
            </p:nvSpPr>
            <p:spPr>
              <a:xfrm>
                <a:off x="2195736" y="4680293"/>
                <a:ext cx="360040" cy="144512"/>
              </a:xfrm>
              <a:prstGeom prst="flowChartMagneticDisk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순서도: 자기 디스크 98"/>
              <p:cNvSpPr/>
              <p:nvPr/>
            </p:nvSpPr>
            <p:spPr>
              <a:xfrm>
                <a:off x="2195736" y="4551731"/>
                <a:ext cx="360040" cy="144512"/>
              </a:xfrm>
              <a:prstGeom prst="flowChartMagneticDisk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4591217" y="4355637"/>
            <a:ext cx="628855" cy="626994"/>
            <a:chOff x="2642225" y="1609381"/>
            <a:chExt cx="628855" cy="626994"/>
          </a:xfrm>
        </p:grpSpPr>
        <p:sp>
          <p:nvSpPr>
            <p:cNvPr id="79" name="타원 78"/>
            <p:cNvSpPr/>
            <p:nvPr/>
          </p:nvSpPr>
          <p:spPr>
            <a:xfrm>
              <a:off x="2644086" y="1609381"/>
              <a:ext cx="626994" cy="6269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양쪽 모서리가 둥근 사각형 5"/>
            <p:cNvSpPr/>
            <p:nvPr/>
          </p:nvSpPr>
          <p:spPr>
            <a:xfrm>
              <a:off x="2781451" y="1922878"/>
              <a:ext cx="360041" cy="144648"/>
            </a:xfrm>
            <a:custGeom>
              <a:avLst/>
              <a:gdLst/>
              <a:ahLst/>
              <a:cxnLst/>
              <a:rect l="l" t="t" r="r" b="b"/>
              <a:pathLst>
                <a:path w="360041" h="203263">
                  <a:moveTo>
                    <a:pt x="101632" y="0"/>
                  </a:moveTo>
                  <a:lnTo>
                    <a:pt x="122312" y="0"/>
                  </a:lnTo>
                  <a:cubicBezTo>
                    <a:pt x="138148" y="12661"/>
                    <a:pt x="158338" y="19050"/>
                    <a:pt x="180020" y="19050"/>
                  </a:cubicBezTo>
                  <a:cubicBezTo>
                    <a:pt x="201702" y="19050"/>
                    <a:pt x="221892" y="12661"/>
                    <a:pt x="237728" y="0"/>
                  </a:cubicBezTo>
                  <a:lnTo>
                    <a:pt x="258409" y="0"/>
                  </a:lnTo>
                  <a:cubicBezTo>
                    <a:pt x="314539" y="0"/>
                    <a:pt x="360041" y="45502"/>
                    <a:pt x="360041" y="101632"/>
                  </a:cubicBezTo>
                  <a:cubicBezTo>
                    <a:pt x="360041" y="135509"/>
                    <a:pt x="360040" y="169386"/>
                    <a:pt x="360040" y="203263"/>
                  </a:cubicBezTo>
                  <a:lnTo>
                    <a:pt x="0" y="203263"/>
                  </a:lnTo>
                  <a:lnTo>
                    <a:pt x="0" y="101632"/>
                  </a:lnTo>
                  <a:cubicBezTo>
                    <a:pt x="0" y="45502"/>
                    <a:pt x="45502" y="0"/>
                    <a:pt x="101632" y="0"/>
                  </a:cubicBezTo>
                  <a:close/>
                </a:path>
              </a:pathLst>
            </a:cu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2839605" y="1663700"/>
              <a:ext cx="239698" cy="23969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2642225" y="1609381"/>
              <a:ext cx="626994" cy="62699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양쪽 모서리가 둥근 사각형 5"/>
            <p:cNvSpPr/>
            <p:nvPr/>
          </p:nvSpPr>
          <p:spPr>
            <a:xfrm>
              <a:off x="2718843" y="1924051"/>
              <a:ext cx="478656" cy="274510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10160" y="1529788"/>
            <a:ext cx="648000" cy="648000"/>
            <a:chOff x="2710160" y="1529788"/>
            <a:chExt cx="648000" cy="648000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2710160" y="152978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rgbClr val="FF6600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841721" y="1637640"/>
              <a:ext cx="386868" cy="432296"/>
              <a:chOff x="2072950" y="1421492"/>
              <a:chExt cx="386868" cy="432296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170554" y="1421492"/>
                <a:ext cx="193733" cy="19373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5"/>
              <p:cNvSpPr/>
              <p:nvPr/>
            </p:nvSpPr>
            <p:spPr>
              <a:xfrm>
                <a:off x="2072950" y="1631918"/>
                <a:ext cx="386868" cy="221870"/>
              </a:xfrm>
              <a:custGeom>
                <a:avLst/>
                <a:gdLst/>
                <a:ahLst/>
                <a:cxnLst/>
                <a:rect l="l" t="t" r="r" b="b"/>
                <a:pathLst>
                  <a:path w="521762" h="299232">
                    <a:moveTo>
                      <a:pt x="144586" y="0"/>
                    </a:moveTo>
                    <a:lnTo>
                      <a:pt x="175161" y="0"/>
                    </a:lnTo>
                    <a:cubicBezTo>
                      <a:pt x="198574" y="23996"/>
                      <a:pt x="228424" y="36105"/>
                      <a:pt x="260480" y="36105"/>
                    </a:cubicBezTo>
                    <a:cubicBezTo>
                      <a:pt x="292536" y="36105"/>
                      <a:pt x="322387" y="23996"/>
                      <a:pt x="345800" y="0"/>
                    </a:cubicBezTo>
                    <a:lnTo>
                      <a:pt x="376376" y="0"/>
                    </a:lnTo>
                    <a:cubicBezTo>
                      <a:pt x="451045" y="0"/>
                      <a:pt x="512993" y="69819"/>
                      <a:pt x="521762" y="161677"/>
                    </a:cubicBezTo>
                    <a:cubicBezTo>
                      <a:pt x="465430" y="244715"/>
                      <a:pt x="370258" y="299232"/>
                      <a:pt x="262352" y="299232"/>
                    </a:cubicBezTo>
                    <a:cubicBezTo>
                      <a:pt x="152346" y="299232"/>
                      <a:pt x="55574" y="242573"/>
                      <a:pt x="0" y="156601"/>
                    </a:cubicBezTo>
                    <a:cubicBezTo>
                      <a:pt x="10311" y="67210"/>
                      <a:pt x="71325" y="0"/>
                      <a:pt x="1445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7" name="Picture 3" descr="D:\02. github\ftms\src\ftms_window\FTMS\FTMS\web\images\user_sample.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81" y="3925614"/>
            <a:ext cx="13112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D:\02. github\ftms\src\ftms_window\FTMS\FTMS\web\images\user_sample.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46" y="3919746"/>
            <a:ext cx="1311275" cy="1743075"/>
          </a:xfrm>
          <a:prstGeom prst="rect">
            <a:avLst/>
          </a:prstGeom>
          <a:solidFill>
            <a:srgbClr val="FF0000"/>
          </a:solidFill>
        </p:spPr>
      </p:pic>
      <p:grpSp>
        <p:nvGrpSpPr>
          <p:cNvPr id="34" name="그룹 33"/>
          <p:cNvGrpSpPr/>
          <p:nvPr/>
        </p:nvGrpSpPr>
        <p:grpSpPr>
          <a:xfrm>
            <a:off x="7387507" y="3919746"/>
            <a:ext cx="1299714" cy="1743075"/>
            <a:chOff x="7387507" y="3919746"/>
            <a:chExt cx="1299714" cy="1743075"/>
          </a:xfrm>
        </p:grpSpPr>
        <p:sp>
          <p:nvSpPr>
            <p:cNvPr id="33" name="직사각형 32"/>
            <p:cNvSpPr/>
            <p:nvPr/>
          </p:nvSpPr>
          <p:spPr>
            <a:xfrm>
              <a:off x="7387507" y="3919746"/>
              <a:ext cx="1299714" cy="1743075"/>
            </a:xfrm>
            <a:prstGeom prst="rect">
              <a:avLst/>
            </a:prstGeom>
            <a:solidFill>
              <a:srgbClr val="FF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7734002" y="4136380"/>
              <a:ext cx="599281" cy="599283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5" name="양쪽 모서리가 둥근 사각형 5"/>
            <p:cNvSpPr/>
            <p:nvPr/>
          </p:nvSpPr>
          <p:spPr>
            <a:xfrm>
              <a:off x="7429961" y="4791347"/>
              <a:ext cx="1196713" cy="686317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51215" y="3545958"/>
            <a:ext cx="1299714" cy="1743075"/>
            <a:chOff x="2651215" y="3545958"/>
            <a:chExt cx="1299714" cy="1743075"/>
          </a:xfrm>
        </p:grpSpPr>
        <p:sp>
          <p:nvSpPr>
            <p:cNvPr id="107" name="직사각형 106"/>
            <p:cNvSpPr/>
            <p:nvPr/>
          </p:nvSpPr>
          <p:spPr>
            <a:xfrm>
              <a:off x="2651215" y="3545958"/>
              <a:ext cx="1299714" cy="17430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801804" y="3694420"/>
              <a:ext cx="996673" cy="14400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3067452" y="3902025"/>
              <a:ext cx="474125" cy="474127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9" name="양쪽 모서리가 둥근 사각형 5"/>
            <p:cNvSpPr/>
            <p:nvPr/>
          </p:nvSpPr>
          <p:spPr>
            <a:xfrm>
              <a:off x="2826481" y="4450256"/>
              <a:ext cx="946787" cy="542984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347591" y="1118095"/>
            <a:ext cx="152451" cy="212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9494854" y="1118095"/>
            <a:ext cx="152451" cy="212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 rot="5400000">
            <a:off x="8943512" y="130960"/>
            <a:ext cx="152451" cy="212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 rot="5400000">
            <a:off x="8977229" y="1725575"/>
            <a:ext cx="152451" cy="212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4139952" y="4944817"/>
            <a:ext cx="1299714" cy="1743075"/>
            <a:chOff x="2651215" y="3545958"/>
            <a:chExt cx="1299714" cy="1743075"/>
          </a:xfrm>
        </p:grpSpPr>
        <p:sp>
          <p:nvSpPr>
            <p:cNvPr id="119" name="직사각형 118"/>
            <p:cNvSpPr/>
            <p:nvPr/>
          </p:nvSpPr>
          <p:spPr>
            <a:xfrm>
              <a:off x="2651215" y="3545958"/>
              <a:ext cx="1299714" cy="1743075"/>
            </a:xfrm>
            <a:prstGeom prst="rect">
              <a:avLst/>
            </a:prstGeom>
            <a:solidFill>
              <a:srgbClr val="E0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801804" y="3694420"/>
              <a:ext cx="996673" cy="14400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067452" y="3902025"/>
              <a:ext cx="474125" cy="474127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22" name="양쪽 모서리가 둥근 사각형 5"/>
            <p:cNvSpPr/>
            <p:nvPr/>
          </p:nvSpPr>
          <p:spPr>
            <a:xfrm>
              <a:off x="2826481" y="4450256"/>
              <a:ext cx="946787" cy="542984"/>
            </a:xfrm>
            <a:custGeom>
              <a:avLst/>
              <a:gdLst/>
              <a:ahLst/>
              <a:cxnLst/>
              <a:rect l="l" t="t" r="r" b="b"/>
              <a:pathLst>
                <a:path w="521762" h="299232">
                  <a:moveTo>
                    <a:pt x="144586" y="0"/>
                  </a:moveTo>
                  <a:lnTo>
                    <a:pt x="175161" y="0"/>
                  </a:lnTo>
                  <a:cubicBezTo>
                    <a:pt x="198574" y="23996"/>
                    <a:pt x="228424" y="36105"/>
                    <a:pt x="260480" y="36105"/>
                  </a:cubicBezTo>
                  <a:cubicBezTo>
                    <a:pt x="292536" y="36105"/>
                    <a:pt x="322387" y="23996"/>
                    <a:pt x="345800" y="0"/>
                  </a:cubicBezTo>
                  <a:lnTo>
                    <a:pt x="376376" y="0"/>
                  </a:lnTo>
                  <a:cubicBezTo>
                    <a:pt x="451045" y="0"/>
                    <a:pt x="512993" y="69819"/>
                    <a:pt x="521762" y="161677"/>
                  </a:cubicBezTo>
                  <a:cubicBezTo>
                    <a:pt x="465430" y="244715"/>
                    <a:pt x="370258" y="299232"/>
                    <a:pt x="262352" y="299232"/>
                  </a:cubicBezTo>
                  <a:cubicBezTo>
                    <a:pt x="152346" y="299232"/>
                    <a:pt x="55574" y="242573"/>
                    <a:pt x="0" y="156601"/>
                  </a:cubicBezTo>
                  <a:cubicBezTo>
                    <a:pt x="10311" y="67210"/>
                    <a:pt x="71325" y="0"/>
                    <a:pt x="14458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727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356165" y="4010817"/>
            <a:ext cx="3515626" cy="2593690"/>
            <a:chOff x="3721833" y="3534618"/>
            <a:chExt cx="3515626" cy="2593690"/>
          </a:xfrm>
        </p:grpSpPr>
        <p:grpSp>
          <p:nvGrpSpPr>
            <p:cNvPr id="2" name="그룹 1"/>
            <p:cNvGrpSpPr/>
            <p:nvPr/>
          </p:nvGrpSpPr>
          <p:grpSpPr>
            <a:xfrm>
              <a:off x="3721833" y="4039685"/>
              <a:ext cx="2088233" cy="2088623"/>
              <a:chOff x="3721833" y="4039685"/>
              <a:chExt cx="2088233" cy="2088623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721833" y="4039685"/>
                <a:ext cx="2088233" cy="2088623"/>
                <a:chOff x="2375755" y="1988449"/>
                <a:chExt cx="2088233" cy="2088623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타원 31"/>
              <p:cNvSpPr/>
              <p:nvPr/>
            </p:nvSpPr>
            <p:spPr>
              <a:xfrm>
                <a:off x="3991666" y="4310302"/>
                <a:ext cx="1547781" cy="15477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191269" y="4509120"/>
                <a:ext cx="1149362" cy="11493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478067" y="3534618"/>
              <a:ext cx="1084439" cy="1084642"/>
              <a:chOff x="3721833" y="4039689"/>
              <a:chExt cx="2088232" cy="2088625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721833" y="4039689"/>
                <a:ext cx="2088232" cy="2088625"/>
                <a:chOff x="2375755" y="1988449"/>
                <a:chExt cx="2088233" cy="2088623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타원 35"/>
              <p:cNvSpPr/>
              <p:nvPr/>
            </p:nvSpPr>
            <p:spPr>
              <a:xfrm>
                <a:off x="3991666" y="4310304"/>
                <a:ext cx="1547780" cy="154778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191270" y="4509120"/>
                <a:ext cx="1149361" cy="11493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5887553" y="4553129"/>
              <a:ext cx="1349906" cy="1350158"/>
              <a:chOff x="3721832" y="4039685"/>
              <a:chExt cx="2088232" cy="208862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3721832" y="4039685"/>
                <a:ext cx="2088232" cy="2088623"/>
                <a:chOff x="2375755" y="1988449"/>
                <a:chExt cx="2088233" cy="2088623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6" name="타원 45"/>
              <p:cNvSpPr/>
              <p:nvPr/>
            </p:nvSpPr>
            <p:spPr>
              <a:xfrm>
                <a:off x="3991664" y="4310303"/>
                <a:ext cx="1547780" cy="15477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191270" y="4509120"/>
                <a:ext cx="1149361" cy="11493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7003008" y="5101777"/>
            <a:ext cx="7906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 smtClean="0"/>
              <a:t>SI</a:t>
            </a:r>
            <a:endParaRPr lang="ko-KR" altLang="en-US" sz="54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5724514" y="5581414"/>
            <a:ext cx="901484" cy="955295"/>
            <a:chOff x="6990139" y="1883835"/>
            <a:chExt cx="604260" cy="642368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990139" y="188383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021223" y="1933973"/>
              <a:ext cx="542092" cy="542092"/>
              <a:chOff x="7226308" y="3967358"/>
              <a:chExt cx="1535109" cy="1535109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4" name="사다리꼴 83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84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 rot="54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2" name="사다리꼴 81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다리꼴 82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/>
              <p:cNvGrpSpPr/>
              <p:nvPr/>
            </p:nvGrpSpPr>
            <p:grpSpPr>
              <a:xfrm rot="27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0" name="사다리꼴 79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사다리꼴 80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 rot="81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78" name="사다리꼴 77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사다리꼴 78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7" name="타원 41"/>
              <p:cNvSpPr/>
              <p:nvPr/>
            </p:nvSpPr>
            <p:spPr>
              <a:xfrm>
                <a:off x="7378914" y="4119964"/>
                <a:ext cx="1229896" cy="1229896"/>
              </a:xfrm>
              <a:custGeom>
                <a:avLst/>
                <a:gdLst/>
                <a:ahLst/>
                <a:cxnLst/>
                <a:rect l="l" t="t" r="r" b="b"/>
                <a:pathLst>
                  <a:path w="1229896" h="1229896">
                    <a:moveTo>
                      <a:pt x="614948" y="322026"/>
                    </a:moveTo>
                    <a:cubicBezTo>
                      <a:pt x="453172" y="322026"/>
                      <a:pt x="322026" y="453172"/>
                      <a:pt x="322026" y="614948"/>
                    </a:cubicBezTo>
                    <a:cubicBezTo>
                      <a:pt x="322026" y="776724"/>
                      <a:pt x="453172" y="907870"/>
                      <a:pt x="614948" y="907870"/>
                    </a:cubicBezTo>
                    <a:cubicBezTo>
                      <a:pt x="776724" y="907870"/>
                      <a:pt x="907870" y="776724"/>
                      <a:pt x="907870" y="614948"/>
                    </a:cubicBezTo>
                    <a:cubicBezTo>
                      <a:pt x="907870" y="453172"/>
                      <a:pt x="776724" y="322026"/>
                      <a:pt x="614948" y="322026"/>
                    </a:cubicBezTo>
                    <a:close/>
                    <a:moveTo>
                      <a:pt x="614948" y="0"/>
                    </a:moveTo>
                    <a:cubicBezTo>
                      <a:pt x="954574" y="0"/>
                      <a:pt x="1229896" y="275322"/>
                      <a:pt x="1229896" y="614948"/>
                    </a:cubicBezTo>
                    <a:cubicBezTo>
                      <a:pt x="1229896" y="954574"/>
                      <a:pt x="954574" y="1229896"/>
                      <a:pt x="614948" y="1229896"/>
                    </a:cubicBezTo>
                    <a:cubicBezTo>
                      <a:pt x="275322" y="1229896"/>
                      <a:pt x="0" y="954574"/>
                      <a:pt x="0" y="614948"/>
                    </a:cubicBezTo>
                    <a:cubicBezTo>
                      <a:pt x="0" y="275322"/>
                      <a:pt x="275322" y="0"/>
                      <a:pt x="6149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767268" y="1431625"/>
            <a:ext cx="1805163" cy="1799433"/>
            <a:chOff x="1337722" y="707381"/>
            <a:chExt cx="1805163" cy="1799433"/>
          </a:xfrm>
        </p:grpSpPr>
        <p:grpSp>
          <p:nvGrpSpPr>
            <p:cNvPr id="14" name="그룹 13"/>
            <p:cNvGrpSpPr/>
            <p:nvPr/>
          </p:nvGrpSpPr>
          <p:grpSpPr>
            <a:xfrm>
              <a:off x="1337722" y="707381"/>
              <a:ext cx="1805163" cy="1799433"/>
              <a:chOff x="418649" y="764704"/>
              <a:chExt cx="1805163" cy="179943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18649" y="764704"/>
                <a:ext cx="1805163" cy="1799433"/>
                <a:chOff x="418649" y="764704"/>
                <a:chExt cx="1805163" cy="1799433"/>
              </a:xfrm>
            </p:grpSpPr>
            <p:grpSp>
              <p:nvGrpSpPr>
                <p:cNvPr id="56" name="그룹 55"/>
                <p:cNvGrpSpPr/>
                <p:nvPr/>
              </p:nvGrpSpPr>
              <p:grpSpPr>
                <a:xfrm>
                  <a:off x="418649" y="764704"/>
                  <a:ext cx="1805163" cy="1799433"/>
                  <a:chOff x="7226308" y="3967358"/>
                  <a:chExt cx="1535109" cy="1535109"/>
                </a:xfrm>
                <a:solidFill>
                  <a:srgbClr val="00B0F0"/>
                </a:solidFill>
              </p:grpSpPr>
              <p:grpSp>
                <p:nvGrpSpPr>
                  <p:cNvPr id="57" name="그룹 56"/>
                  <p:cNvGrpSpPr/>
                  <p:nvPr/>
                </p:nvGrpSpPr>
                <p:grpSpPr>
                  <a:xfrm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68" name="사다리꼴 67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사다리꼴 68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8" name="그룹 57"/>
                  <p:cNvGrpSpPr/>
                  <p:nvPr/>
                </p:nvGrpSpPr>
                <p:grpSpPr>
                  <a:xfrm rot="54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66" name="사다리꼴 65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사다리꼴 66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9" name="그룹 58"/>
                  <p:cNvGrpSpPr/>
                  <p:nvPr/>
                </p:nvGrpSpPr>
                <p:grpSpPr>
                  <a:xfrm rot="27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64" name="사다리꼴 63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사다리꼴 64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0" name="그룹 59"/>
                  <p:cNvGrpSpPr/>
                  <p:nvPr/>
                </p:nvGrpSpPr>
                <p:grpSpPr>
                  <a:xfrm rot="81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62" name="사다리꼴 61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사다리꼴 62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1" name="타원 41"/>
                  <p:cNvSpPr/>
                  <p:nvPr/>
                </p:nvSpPr>
                <p:spPr>
                  <a:xfrm>
                    <a:off x="7378915" y="4119964"/>
                    <a:ext cx="1229896" cy="1229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896" h="1229896">
                        <a:moveTo>
                          <a:pt x="614948" y="322026"/>
                        </a:moveTo>
                        <a:cubicBezTo>
                          <a:pt x="453172" y="322026"/>
                          <a:pt x="322026" y="453172"/>
                          <a:pt x="322026" y="614948"/>
                        </a:cubicBezTo>
                        <a:cubicBezTo>
                          <a:pt x="322026" y="776724"/>
                          <a:pt x="453172" y="907870"/>
                          <a:pt x="614948" y="907870"/>
                        </a:cubicBezTo>
                        <a:cubicBezTo>
                          <a:pt x="776724" y="907870"/>
                          <a:pt x="907870" y="776724"/>
                          <a:pt x="907870" y="614948"/>
                        </a:cubicBezTo>
                        <a:cubicBezTo>
                          <a:pt x="907870" y="453172"/>
                          <a:pt x="776724" y="322026"/>
                          <a:pt x="614948" y="322026"/>
                        </a:cubicBezTo>
                        <a:close/>
                        <a:moveTo>
                          <a:pt x="614948" y="0"/>
                        </a:moveTo>
                        <a:cubicBezTo>
                          <a:pt x="954574" y="0"/>
                          <a:pt x="1229896" y="275322"/>
                          <a:pt x="1229896" y="614948"/>
                        </a:cubicBezTo>
                        <a:cubicBezTo>
                          <a:pt x="1229896" y="954574"/>
                          <a:pt x="954574" y="1229896"/>
                          <a:pt x="614948" y="1229896"/>
                        </a:cubicBezTo>
                        <a:cubicBezTo>
                          <a:pt x="275322" y="1229896"/>
                          <a:pt x="0" y="954574"/>
                          <a:pt x="0" y="614948"/>
                        </a:cubicBezTo>
                        <a:cubicBezTo>
                          <a:pt x="0" y="275322"/>
                          <a:pt x="275322" y="0"/>
                          <a:pt x="61494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768926" y="1112117"/>
                  <a:ext cx="1104608" cy="11046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직사각형 86"/>
              <p:cNvSpPr/>
              <p:nvPr/>
            </p:nvSpPr>
            <p:spPr>
              <a:xfrm>
                <a:off x="937612" y="1465618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solidFill>
                      <a:srgbClr val="3AAAF9"/>
                    </a:solidFill>
                  </a:rPr>
                  <a:t>미디어</a:t>
                </a:r>
                <a:endParaRPr lang="en-US" altLang="ko-KR" sz="1200" b="1" dirty="0" smtClean="0">
                  <a:solidFill>
                    <a:srgbClr val="3AAAF9"/>
                  </a:solidFill>
                </a:endParaRPr>
              </a:p>
              <a:p>
                <a:pPr algn="ctr"/>
                <a:r>
                  <a:rPr lang="ko-KR" altLang="en-US" sz="1200" b="1" dirty="0" smtClean="0"/>
                  <a:t>스트리밍</a:t>
                </a:r>
                <a:endParaRPr lang="en-US" altLang="ko-KR" sz="1200" b="1" dirty="0" smtClean="0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2335190" y="1223040"/>
              <a:ext cx="400096" cy="902940"/>
              <a:chOff x="1505967" y="4087805"/>
              <a:chExt cx="376880" cy="925833"/>
            </a:xfrm>
          </p:grpSpPr>
          <p:sp>
            <p:nvSpPr>
              <p:cNvPr id="123" name="타원 122"/>
              <p:cNvSpPr/>
              <p:nvPr/>
            </p:nvSpPr>
            <p:spPr>
              <a:xfrm>
                <a:off x="1557979" y="4087805"/>
                <a:ext cx="324868" cy="875059"/>
              </a:xfrm>
              <a:custGeom>
                <a:avLst/>
                <a:gdLst/>
                <a:ahLst/>
                <a:cxnLst/>
                <a:rect l="l" t="t" r="r" b="b"/>
                <a:pathLst>
                  <a:path w="324868" h="875059">
                    <a:moveTo>
                      <a:pt x="173851" y="0"/>
                    </a:moveTo>
                    <a:cubicBezTo>
                      <a:pt x="267867" y="97919"/>
                      <a:pt x="324868" y="231058"/>
                      <a:pt x="324868" y="377509"/>
                    </a:cubicBezTo>
                    <a:cubicBezTo>
                      <a:pt x="324868" y="597845"/>
                      <a:pt x="195845" y="788046"/>
                      <a:pt x="8460" y="875059"/>
                    </a:cubicBezTo>
                    <a:lnTo>
                      <a:pt x="0" y="862650"/>
                    </a:lnTo>
                    <a:cubicBezTo>
                      <a:pt x="177081" y="777642"/>
                      <a:pt x="299008" y="591717"/>
                      <a:pt x="299008" y="376319"/>
                    </a:cubicBezTo>
                    <a:cubicBezTo>
                      <a:pt x="299008" y="234576"/>
                      <a:pt x="246210" y="105596"/>
                      <a:pt x="158720" y="10315"/>
                    </a:cubicBezTo>
                    <a:close/>
                  </a:path>
                </a:pathLst>
              </a:custGeom>
              <a:solidFill>
                <a:srgbClr val="3AAA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7"/>
              <p:cNvSpPr/>
              <p:nvPr/>
            </p:nvSpPr>
            <p:spPr>
              <a:xfrm rot="14400000">
                <a:off x="1500285" y="4936928"/>
                <a:ext cx="82392" cy="71028"/>
              </a:xfrm>
              <a:prstGeom prst="triangle">
                <a:avLst/>
              </a:prstGeom>
              <a:solidFill>
                <a:srgbClr val="3AAA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8" name="그룹 137"/>
          <p:cNvGrpSpPr/>
          <p:nvPr/>
        </p:nvGrpSpPr>
        <p:grpSpPr>
          <a:xfrm>
            <a:off x="4041039" y="1431624"/>
            <a:ext cx="1805163" cy="1799433"/>
            <a:chOff x="3439431" y="739412"/>
            <a:chExt cx="1805163" cy="1799433"/>
          </a:xfrm>
        </p:grpSpPr>
        <p:grpSp>
          <p:nvGrpSpPr>
            <p:cNvPr id="13" name="그룹 12"/>
            <p:cNvGrpSpPr/>
            <p:nvPr/>
          </p:nvGrpSpPr>
          <p:grpSpPr>
            <a:xfrm>
              <a:off x="3439431" y="739412"/>
              <a:ext cx="1805163" cy="1799433"/>
              <a:chOff x="3265840" y="810253"/>
              <a:chExt cx="1805163" cy="1799433"/>
            </a:xfrm>
            <a:solidFill>
              <a:schemeClr val="accent6">
                <a:lumMod val="75000"/>
              </a:schemeClr>
            </a:solidFill>
          </p:grpSpPr>
          <p:grpSp>
            <p:nvGrpSpPr>
              <p:cNvPr id="88" name="그룹 87"/>
              <p:cNvGrpSpPr/>
              <p:nvPr/>
            </p:nvGrpSpPr>
            <p:grpSpPr>
              <a:xfrm>
                <a:off x="3265840" y="810253"/>
                <a:ext cx="1805163" cy="1799433"/>
                <a:chOff x="418649" y="764704"/>
                <a:chExt cx="1805163" cy="1799433"/>
              </a:xfrm>
              <a:grpFill/>
            </p:grpSpPr>
            <p:grpSp>
              <p:nvGrpSpPr>
                <p:cNvPr id="89" name="그룹 88"/>
                <p:cNvGrpSpPr/>
                <p:nvPr/>
              </p:nvGrpSpPr>
              <p:grpSpPr>
                <a:xfrm>
                  <a:off x="418649" y="764704"/>
                  <a:ext cx="1805163" cy="1799433"/>
                  <a:chOff x="7226308" y="3967358"/>
                  <a:chExt cx="1535109" cy="1535109"/>
                </a:xfrm>
                <a:grpFill/>
              </p:grpSpPr>
              <p:grpSp>
                <p:nvGrpSpPr>
                  <p:cNvPr id="91" name="그룹 90"/>
                  <p:cNvGrpSpPr/>
                  <p:nvPr/>
                </p:nvGrpSpPr>
                <p:grpSpPr>
                  <a:xfrm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02" name="사다리꼴 101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사다리꼴 102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92" name="그룹 91"/>
                  <p:cNvGrpSpPr/>
                  <p:nvPr/>
                </p:nvGrpSpPr>
                <p:grpSpPr>
                  <a:xfrm rot="54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00" name="사다리꼴 99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사다리꼴 100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93" name="그룹 92"/>
                  <p:cNvGrpSpPr/>
                  <p:nvPr/>
                </p:nvGrpSpPr>
                <p:grpSpPr>
                  <a:xfrm rot="27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98" name="사다리꼴 97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사다리꼴 98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94" name="그룹 93"/>
                  <p:cNvGrpSpPr/>
                  <p:nvPr/>
                </p:nvGrpSpPr>
                <p:grpSpPr>
                  <a:xfrm rot="81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96" name="사다리꼴 95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사다리꼴 96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95" name="타원 41"/>
                  <p:cNvSpPr/>
                  <p:nvPr/>
                </p:nvSpPr>
                <p:spPr>
                  <a:xfrm>
                    <a:off x="7378915" y="4119964"/>
                    <a:ext cx="1229896" cy="1229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896" h="1229896">
                        <a:moveTo>
                          <a:pt x="614948" y="322026"/>
                        </a:moveTo>
                        <a:cubicBezTo>
                          <a:pt x="453172" y="322026"/>
                          <a:pt x="322026" y="453172"/>
                          <a:pt x="322026" y="614948"/>
                        </a:cubicBezTo>
                        <a:cubicBezTo>
                          <a:pt x="322026" y="776724"/>
                          <a:pt x="453172" y="907870"/>
                          <a:pt x="614948" y="907870"/>
                        </a:cubicBezTo>
                        <a:cubicBezTo>
                          <a:pt x="776724" y="907870"/>
                          <a:pt x="907870" y="776724"/>
                          <a:pt x="907870" y="614948"/>
                        </a:cubicBezTo>
                        <a:cubicBezTo>
                          <a:pt x="907870" y="453172"/>
                          <a:pt x="776724" y="322026"/>
                          <a:pt x="614948" y="322026"/>
                        </a:cubicBezTo>
                        <a:close/>
                        <a:moveTo>
                          <a:pt x="614948" y="0"/>
                        </a:moveTo>
                        <a:cubicBezTo>
                          <a:pt x="954574" y="0"/>
                          <a:pt x="1229896" y="275322"/>
                          <a:pt x="1229896" y="614948"/>
                        </a:cubicBezTo>
                        <a:cubicBezTo>
                          <a:pt x="1229896" y="954574"/>
                          <a:pt x="954574" y="1229896"/>
                          <a:pt x="614948" y="1229896"/>
                        </a:cubicBezTo>
                        <a:cubicBezTo>
                          <a:pt x="275322" y="1229896"/>
                          <a:pt x="0" y="954574"/>
                          <a:pt x="0" y="614948"/>
                        </a:cubicBezTo>
                        <a:cubicBezTo>
                          <a:pt x="0" y="275322"/>
                          <a:pt x="275322" y="0"/>
                          <a:pt x="61494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타원 89"/>
                <p:cNvSpPr/>
                <p:nvPr/>
              </p:nvSpPr>
              <p:spPr>
                <a:xfrm>
                  <a:off x="768926" y="1112117"/>
                  <a:ext cx="1104608" cy="11046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4" name="직사각형 103"/>
              <p:cNvSpPr/>
              <p:nvPr/>
            </p:nvSpPr>
            <p:spPr>
              <a:xfrm>
                <a:off x="3780817" y="1608186"/>
                <a:ext cx="8002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solidFill>
                      <a:srgbClr val="FF6600"/>
                    </a:solidFill>
                  </a:rPr>
                  <a:t>얼굴</a:t>
                </a:r>
                <a:r>
                  <a:rPr lang="ko-KR" altLang="en-US" sz="1200" b="1" dirty="0" smtClean="0"/>
                  <a:t>인식</a:t>
                </a:r>
                <a:endParaRPr lang="en-US" altLang="ko-KR" sz="1200" b="1" dirty="0" smtClean="0"/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 rot="9900000">
              <a:off x="3822195" y="1199843"/>
              <a:ext cx="400096" cy="902940"/>
              <a:chOff x="1505967" y="4087805"/>
              <a:chExt cx="376880" cy="92583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31" name="타원 122"/>
              <p:cNvSpPr/>
              <p:nvPr/>
            </p:nvSpPr>
            <p:spPr>
              <a:xfrm>
                <a:off x="1557979" y="4087805"/>
                <a:ext cx="324868" cy="875059"/>
              </a:xfrm>
              <a:custGeom>
                <a:avLst/>
                <a:gdLst/>
                <a:ahLst/>
                <a:cxnLst/>
                <a:rect l="l" t="t" r="r" b="b"/>
                <a:pathLst>
                  <a:path w="324868" h="875059">
                    <a:moveTo>
                      <a:pt x="173851" y="0"/>
                    </a:moveTo>
                    <a:cubicBezTo>
                      <a:pt x="267867" y="97919"/>
                      <a:pt x="324868" y="231058"/>
                      <a:pt x="324868" y="377509"/>
                    </a:cubicBezTo>
                    <a:cubicBezTo>
                      <a:pt x="324868" y="597845"/>
                      <a:pt x="195845" y="788046"/>
                      <a:pt x="8460" y="875059"/>
                    </a:cubicBezTo>
                    <a:lnTo>
                      <a:pt x="0" y="862650"/>
                    </a:lnTo>
                    <a:cubicBezTo>
                      <a:pt x="177081" y="777642"/>
                      <a:pt x="299008" y="591717"/>
                      <a:pt x="299008" y="376319"/>
                    </a:cubicBezTo>
                    <a:cubicBezTo>
                      <a:pt x="299008" y="234576"/>
                      <a:pt x="246210" y="105596"/>
                      <a:pt x="158720" y="103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이등변 삼각형 131"/>
              <p:cNvSpPr/>
              <p:nvPr/>
            </p:nvSpPr>
            <p:spPr>
              <a:xfrm rot="14400000">
                <a:off x="1500285" y="4936928"/>
                <a:ext cx="82392" cy="7102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2392978" y="2336890"/>
            <a:ext cx="1805163" cy="1799433"/>
            <a:chOff x="2392978" y="2336890"/>
            <a:chExt cx="1805163" cy="1799433"/>
          </a:xfrm>
        </p:grpSpPr>
        <p:grpSp>
          <p:nvGrpSpPr>
            <p:cNvPr id="9" name="그룹 8"/>
            <p:cNvGrpSpPr/>
            <p:nvPr/>
          </p:nvGrpSpPr>
          <p:grpSpPr>
            <a:xfrm>
              <a:off x="2392978" y="2336890"/>
              <a:ext cx="1805163" cy="1799433"/>
              <a:chOff x="1848364" y="2528900"/>
              <a:chExt cx="1805163" cy="1799433"/>
            </a:xfrm>
            <a:solidFill>
              <a:srgbClr val="00B050"/>
            </a:solidFill>
          </p:grpSpPr>
          <p:grpSp>
            <p:nvGrpSpPr>
              <p:cNvPr id="105" name="그룹 104"/>
              <p:cNvGrpSpPr/>
              <p:nvPr/>
            </p:nvGrpSpPr>
            <p:grpSpPr>
              <a:xfrm>
                <a:off x="1848364" y="2528900"/>
                <a:ext cx="1805163" cy="1799433"/>
                <a:chOff x="418649" y="764704"/>
                <a:chExt cx="1805163" cy="1799433"/>
              </a:xfrm>
              <a:grpFill/>
            </p:grpSpPr>
            <p:grpSp>
              <p:nvGrpSpPr>
                <p:cNvPr id="106" name="그룹 105"/>
                <p:cNvGrpSpPr/>
                <p:nvPr/>
              </p:nvGrpSpPr>
              <p:grpSpPr>
                <a:xfrm>
                  <a:off x="418649" y="764704"/>
                  <a:ext cx="1805163" cy="1799433"/>
                  <a:chOff x="7226308" y="3967358"/>
                  <a:chExt cx="1535109" cy="1535109"/>
                </a:xfrm>
                <a:grpFill/>
              </p:grpSpPr>
              <p:grpSp>
                <p:nvGrpSpPr>
                  <p:cNvPr id="108" name="그룹 107"/>
                  <p:cNvGrpSpPr/>
                  <p:nvPr/>
                </p:nvGrpSpPr>
                <p:grpSpPr>
                  <a:xfrm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19" name="사다리꼴 118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사다리꼴 119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9" name="그룹 108"/>
                  <p:cNvGrpSpPr/>
                  <p:nvPr/>
                </p:nvGrpSpPr>
                <p:grpSpPr>
                  <a:xfrm rot="54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17" name="사다리꼴 116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사다리꼴 117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0" name="그룹 109"/>
                  <p:cNvGrpSpPr/>
                  <p:nvPr/>
                </p:nvGrpSpPr>
                <p:grpSpPr>
                  <a:xfrm rot="27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15" name="사다리꼴 114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사다리꼴 115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1" name="그룹 110"/>
                  <p:cNvGrpSpPr/>
                  <p:nvPr/>
                </p:nvGrpSpPr>
                <p:grpSpPr>
                  <a:xfrm rot="8100000">
                    <a:off x="7812358" y="3967358"/>
                    <a:ext cx="363009" cy="1535109"/>
                    <a:chOff x="7812359" y="3967358"/>
                    <a:chExt cx="363009" cy="1535109"/>
                  </a:xfrm>
                  <a:grpFill/>
                </p:grpSpPr>
                <p:sp>
                  <p:nvSpPr>
                    <p:cNvPr id="113" name="사다리꼴 112"/>
                    <p:cNvSpPr/>
                    <p:nvPr/>
                  </p:nvSpPr>
                  <p:spPr>
                    <a:xfrm>
                      <a:off x="7812359" y="3967358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4" name="사다리꼴 113"/>
                    <p:cNvSpPr/>
                    <p:nvPr/>
                  </p:nvSpPr>
                  <p:spPr>
                    <a:xfrm rot="10800000">
                      <a:off x="7812360" y="5235270"/>
                      <a:ext cx="363008" cy="267197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2" name="타원 41"/>
                  <p:cNvSpPr/>
                  <p:nvPr/>
                </p:nvSpPr>
                <p:spPr>
                  <a:xfrm>
                    <a:off x="7378915" y="4119964"/>
                    <a:ext cx="1229896" cy="1229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896" h="1229896">
                        <a:moveTo>
                          <a:pt x="614948" y="322026"/>
                        </a:moveTo>
                        <a:cubicBezTo>
                          <a:pt x="453172" y="322026"/>
                          <a:pt x="322026" y="453172"/>
                          <a:pt x="322026" y="614948"/>
                        </a:cubicBezTo>
                        <a:cubicBezTo>
                          <a:pt x="322026" y="776724"/>
                          <a:pt x="453172" y="907870"/>
                          <a:pt x="614948" y="907870"/>
                        </a:cubicBezTo>
                        <a:cubicBezTo>
                          <a:pt x="776724" y="907870"/>
                          <a:pt x="907870" y="776724"/>
                          <a:pt x="907870" y="614948"/>
                        </a:cubicBezTo>
                        <a:cubicBezTo>
                          <a:pt x="907870" y="453172"/>
                          <a:pt x="776724" y="322026"/>
                          <a:pt x="614948" y="322026"/>
                        </a:cubicBezTo>
                        <a:close/>
                        <a:moveTo>
                          <a:pt x="614948" y="0"/>
                        </a:moveTo>
                        <a:cubicBezTo>
                          <a:pt x="954574" y="0"/>
                          <a:pt x="1229896" y="275322"/>
                          <a:pt x="1229896" y="614948"/>
                        </a:cubicBezTo>
                        <a:cubicBezTo>
                          <a:pt x="1229896" y="954574"/>
                          <a:pt x="954574" y="1229896"/>
                          <a:pt x="614948" y="1229896"/>
                        </a:cubicBezTo>
                        <a:cubicBezTo>
                          <a:pt x="275322" y="1229896"/>
                          <a:pt x="0" y="954574"/>
                          <a:pt x="0" y="614948"/>
                        </a:cubicBezTo>
                        <a:cubicBezTo>
                          <a:pt x="0" y="275322"/>
                          <a:pt x="275322" y="0"/>
                          <a:pt x="61494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7" name="타원 106"/>
                <p:cNvSpPr/>
                <p:nvPr/>
              </p:nvSpPr>
              <p:spPr>
                <a:xfrm>
                  <a:off x="768926" y="1112117"/>
                  <a:ext cx="1104608" cy="11046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직사각형 120"/>
              <p:cNvSpPr/>
              <p:nvPr/>
            </p:nvSpPr>
            <p:spPr>
              <a:xfrm>
                <a:off x="2436384" y="3240177"/>
                <a:ext cx="6463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/>
                  <a:t>반응형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>
                    <a:solidFill>
                      <a:srgbClr val="00B050"/>
                    </a:solidFill>
                  </a:rPr>
                  <a:t>웹</a:t>
                </a:r>
                <a:endParaRPr lang="en-US" altLang="ko-KR" sz="1200" b="1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5400000">
              <a:off x="3020002" y="3102836"/>
              <a:ext cx="400096" cy="902940"/>
              <a:chOff x="1505967" y="4087805"/>
              <a:chExt cx="376880" cy="925833"/>
            </a:xfrm>
            <a:solidFill>
              <a:srgbClr val="00B050"/>
            </a:solidFill>
          </p:grpSpPr>
          <p:sp>
            <p:nvSpPr>
              <p:cNvPr id="134" name="타원 122"/>
              <p:cNvSpPr/>
              <p:nvPr/>
            </p:nvSpPr>
            <p:spPr>
              <a:xfrm>
                <a:off x="1557979" y="4087805"/>
                <a:ext cx="324868" cy="875059"/>
              </a:xfrm>
              <a:custGeom>
                <a:avLst/>
                <a:gdLst/>
                <a:ahLst/>
                <a:cxnLst/>
                <a:rect l="l" t="t" r="r" b="b"/>
                <a:pathLst>
                  <a:path w="324868" h="875059">
                    <a:moveTo>
                      <a:pt x="173851" y="0"/>
                    </a:moveTo>
                    <a:cubicBezTo>
                      <a:pt x="267867" y="97919"/>
                      <a:pt x="324868" y="231058"/>
                      <a:pt x="324868" y="377509"/>
                    </a:cubicBezTo>
                    <a:cubicBezTo>
                      <a:pt x="324868" y="597845"/>
                      <a:pt x="195845" y="788046"/>
                      <a:pt x="8460" y="875059"/>
                    </a:cubicBezTo>
                    <a:lnTo>
                      <a:pt x="0" y="862650"/>
                    </a:lnTo>
                    <a:cubicBezTo>
                      <a:pt x="177081" y="777642"/>
                      <a:pt x="299008" y="591717"/>
                      <a:pt x="299008" y="376319"/>
                    </a:cubicBezTo>
                    <a:cubicBezTo>
                      <a:pt x="299008" y="234576"/>
                      <a:pt x="246210" y="105596"/>
                      <a:pt x="158720" y="103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이등변 삼각형 134"/>
              <p:cNvSpPr/>
              <p:nvPr/>
            </p:nvSpPr>
            <p:spPr>
              <a:xfrm rot="14400000">
                <a:off x="1500285" y="4936928"/>
                <a:ext cx="82392" cy="7102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9" name="모서리가 둥근 직사각형 138"/>
          <p:cNvSpPr/>
          <p:nvPr/>
        </p:nvSpPr>
        <p:spPr>
          <a:xfrm>
            <a:off x="1268603" y="3449364"/>
            <a:ext cx="802492" cy="304990"/>
          </a:xfrm>
          <a:prstGeom prst="roundRect">
            <a:avLst>
              <a:gd name="adj" fmla="val 24737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1:N </a:t>
            </a:r>
            <a:r>
              <a:rPr lang="ko-KR" altLang="en-US" sz="1100" dirty="0" smtClean="0"/>
              <a:t>통신</a:t>
            </a:r>
            <a:endParaRPr lang="ko-KR" altLang="en-US" sz="1100" dirty="0"/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902917" y="1804206"/>
            <a:ext cx="802492" cy="304990"/>
          </a:xfrm>
          <a:prstGeom prst="roundRect">
            <a:avLst>
              <a:gd name="adj" fmla="val 2473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GUI</a:t>
            </a:r>
            <a:endParaRPr lang="ko-KR" altLang="en-US" sz="1100" dirty="0"/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556016" y="3429418"/>
            <a:ext cx="802492" cy="304990"/>
          </a:xfrm>
          <a:prstGeom prst="roundRect">
            <a:avLst>
              <a:gd name="adj" fmla="val 2473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웹기반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6433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61"/>
          <p:cNvCxnSpPr/>
          <p:nvPr/>
        </p:nvCxnSpPr>
        <p:spPr>
          <a:xfrm>
            <a:off x="4038735" y="3864223"/>
            <a:ext cx="0" cy="147670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895936" y="2636912"/>
            <a:ext cx="0" cy="122413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3155044" y="2636912"/>
            <a:ext cx="0" cy="122413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2807804" y="1850427"/>
            <a:ext cx="0" cy="78648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5270770" y="1850427"/>
            <a:ext cx="0" cy="78648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양쪽 모서리가 둥근 사각형 125"/>
          <p:cNvSpPr/>
          <p:nvPr/>
        </p:nvSpPr>
        <p:spPr>
          <a:xfrm>
            <a:off x="5724128" y="4494563"/>
            <a:ext cx="2952328" cy="216024"/>
          </a:xfrm>
          <a:prstGeom prst="round2SameRect">
            <a:avLst>
              <a:gd name="adj1" fmla="val 12258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계획 수립 및 자료 조사</a:t>
            </a:r>
            <a:endParaRPr lang="ko-KR" altLang="en-US" sz="800" dirty="0"/>
          </a:p>
        </p:txBody>
      </p:sp>
      <p:sp>
        <p:nvSpPr>
          <p:cNvPr id="127" name="양쪽 모서리가 둥근 사각형 126"/>
          <p:cNvSpPr/>
          <p:nvPr/>
        </p:nvSpPr>
        <p:spPr>
          <a:xfrm rot="10800000">
            <a:off x="5724128" y="4720113"/>
            <a:ext cx="2952328" cy="638546"/>
          </a:xfrm>
          <a:prstGeom prst="round2SameRect">
            <a:avLst>
              <a:gd name="adj1" fmla="val 3987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3150786" y="1313905"/>
            <a:ext cx="1728192" cy="304990"/>
          </a:xfrm>
          <a:prstGeom prst="roundRect">
            <a:avLst>
              <a:gd name="adj" fmla="val 11933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계획수립 및 자료조사</a:t>
            </a:r>
            <a:endParaRPr lang="ko-KR" altLang="en-US" sz="105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907704" y="2106470"/>
            <a:ext cx="4347663" cy="304990"/>
            <a:chOff x="1907704" y="2106470"/>
            <a:chExt cx="4347663" cy="304990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907704" y="2106470"/>
              <a:ext cx="1800200" cy="304990"/>
            </a:xfrm>
            <a:prstGeom prst="roundRect">
              <a:avLst>
                <a:gd name="adj" fmla="val 11933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스토리보드 </a:t>
              </a:r>
              <a:r>
                <a:rPr lang="ko-KR" altLang="en-US" sz="1050" dirty="0" smtClean="0"/>
                <a:t>구성</a:t>
              </a:r>
              <a:endParaRPr lang="ko-KR" altLang="en-US" sz="1050" dirty="0"/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4283966" y="2106470"/>
              <a:ext cx="1971401" cy="304990"/>
            </a:xfrm>
            <a:prstGeom prst="roundRect">
              <a:avLst>
                <a:gd name="adj" fmla="val 11933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데이터베이스 </a:t>
              </a:r>
              <a:r>
                <a:rPr lang="ko-KR" altLang="en-US" sz="1050" dirty="0" smtClean="0"/>
                <a:t>설계</a:t>
              </a:r>
              <a:endParaRPr lang="ko-KR" altLang="en-US" sz="1050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2411760" y="2852936"/>
            <a:ext cx="1512168" cy="304990"/>
          </a:xfrm>
          <a:prstGeom prst="roundRect">
            <a:avLst>
              <a:gd name="adj" fmla="val 11933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중계 서버 개발</a:t>
            </a:r>
            <a:endParaRPr lang="ko-KR" altLang="en-US" sz="105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4139852" y="2848671"/>
            <a:ext cx="1512168" cy="304990"/>
          </a:xfrm>
          <a:prstGeom prst="roundRect">
            <a:avLst>
              <a:gd name="adj" fmla="val 11933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얼굴 인식 모듈</a:t>
            </a:r>
            <a:endParaRPr lang="ko-KR" altLang="en-US" sz="105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4139852" y="3357499"/>
            <a:ext cx="1512168" cy="304990"/>
          </a:xfrm>
          <a:prstGeom prst="roundRect">
            <a:avLst>
              <a:gd name="adj" fmla="val 11933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미디어 스트리밍 모듈</a:t>
            </a:r>
            <a:endParaRPr lang="ko-KR" altLang="en-US" sz="1050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2411760" y="3357499"/>
            <a:ext cx="1512168" cy="304990"/>
          </a:xfrm>
          <a:prstGeom prst="roundRect">
            <a:avLst>
              <a:gd name="adj" fmla="val 11933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반응형 웹 개발</a:t>
            </a:r>
            <a:endParaRPr lang="ko-KR" altLang="en-US" sz="1050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3157717" y="4126281"/>
            <a:ext cx="1728192" cy="304990"/>
          </a:xfrm>
          <a:prstGeom prst="roundRect">
            <a:avLst>
              <a:gd name="adj" fmla="val 1193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하드웨어 적용</a:t>
            </a:r>
            <a:endParaRPr lang="ko-KR" altLang="en-US" sz="1050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3167844" y="4679170"/>
            <a:ext cx="1728192" cy="304990"/>
          </a:xfrm>
          <a:prstGeom prst="roundRect">
            <a:avLst>
              <a:gd name="adj" fmla="val 1193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테스트 베드 적용</a:t>
            </a:r>
            <a:endParaRPr lang="ko-KR" altLang="en-US" sz="1050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167844" y="5237642"/>
            <a:ext cx="1728192" cy="304990"/>
          </a:xfrm>
          <a:prstGeom prst="roundRect">
            <a:avLst>
              <a:gd name="adj" fmla="val 1193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시범 서비스 추진</a:t>
            </a:r>
            <a:endParaRPr lang="ko-KR" altLang="en-US" sz="1050" dirty="0"/>
          </a:p>
        </p:txBody>
      </p:sp>
      <p:cxnSp>
        <p:nvCxnSpPr>
          <p:cNvPr id="155" name="직선 연결선 154"/>
          <p:cNvCxnSpPr/>
          <p:nvPr/>
        </p:nvCxnSpPr>
        <p:spPr>
          <a:xfrm>
            <a:off x="2807804" y="1844824"/>
            <a:ext cx="246186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4004755" y="1618895"/>
            <a:ext cx="0" cy="23153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2807804" y="2636912"/>
            <a:ext cx="246186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157136" y="3864223"/>
            <a:ext cx="17388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5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9952" y="404664"/>
            <a:ext cx="1944215" cy="216024"/>
          </a:xfrm>
          <a:prstGeom prst="round2SameRect">
            <a:avLst>
              <a:gd name="adj1" fmla="val 12258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계획 수립 및 자료 조사</a:t>
            </a:r>
            <a:endParaRPr lang="ko-KR" altLang="en-US" sz="800" dirty="0"/>
          </a:p>
        </p:txBody>
      </p:sp>
      <p:sp>
        <p:nvSpPr>
          <p:cNvPr id="125" name="양쪽 모서리가 둥근 사각형 124"/>
          <p:cNvSpPr/>
          <p:nvPr/>
        </p:nvSpPr>
        <p:spPr>
          <a:xfrm rot="10800000">
            <a:off x="4139952" y="630214"/>
            <a:ext cx="1944215" cy="638546"/>
          </a:xfrm>
          <a:prstGeom prst="round2SameRect">
            <a:avLst>
              <a:gd name="adj1" fmla="val 3987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양쪽 모서리가 둥근 사각형 125"/>
          <p:cNvSpPr/>
          <p:nvPr/>
        </p:nvSpPr>
        <p:spPr>
          <a:xfrm>
            <a:off x="5076056" y="3563490"/>
            <a:ext cx="2952328" cy="216024"/>
          </a:xfrm>
          <a:prstGeom prst="round2SameRect">
            <a:avLst>
              <a:gd name="adj1" fmla="val 12258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계획 수립 및 자료 조사</a:t>
            </a:r>
            <a:endParaRPr lang="ko-KR" altLang="en-US" sz="800" dirty="0"/>
          </a:p>
        </p:txBody>
      </p:sp>
      <p:sp>
        <p:nvSpPr>
          <p:cNvPr id="127" name="양쪽 모서리가 둥근 사각형 126"/>
          <p:cNvSpPr/>
          <p:nvPr/>
        </p:nvSpPr>
        <p:spPr>
          <a:xfrm rot="10800000">
            <a:off x="5076056" y="3789040"/>
            <a:ext cx="2952328" cy="638546"/>
          </a:xfrm>
          <a:prstGeom prst="round2SameRect">
            <a:avLst>
              <a:gd name="adj1" fmla="val 3987"/>
              <a:gd name="adj2" fmla="val 0"/>
            </a:avLst>
          </a:prstGeom>
          <a:solidFill>
            <a:srgbClr val="3AA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1959" y="692696"/>
            <a:ext cx="18002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/>
              <a:t>- 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9017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5924" y="-724935"/>
            <a:ext cx="6264696" cy="837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D:\02. github\ftms\ref\청주청원경찰서\직원사진\김나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5924" y="2348880"/>
            <a:ext cx="6289886" cy="82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104" y="-3862896"/>
            <a:ext cx="9937104" cy="132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D:\02. github\ftms\ref\청주청원경찰서\직원사진\이현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84046" y="2949148"/>
            <a:ext cx="7693446" cy="1028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02. github\ftms\ref\청주청원경찰서\직원사진\장재영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0045" y="-3294557"/>
            <a:ext cx="10478889" cy="135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02. github\ftms\ref\청주청원경찰서\직원사진\정기범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9876" y="-5606337"/>
            <a:ext cx="10263733" cy="14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02. github\ftms\ref\청주청원경찰서\직원사진\최동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42168" y="-425375"/>
            <a:ext cx="10916244" cy="145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5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171"/>
          <p:cNvSpPr/>
          <p:nvPr/>
        </p:nvSpPr>
        <p:spPr>
          <a:xfrm>
            <a:off x="5607890" y="-8569"/>
            <a:ext cx="621489" cy="665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8705" y="15240"/>
            <a:ext cx="621489" cy="665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09600" y="295059"/>
            <a:ext cx="626994" cy="626994"/>
            <a:chOff x="552040" y="5157192"/>
            <a:chExt cx="626994" cy="626994"/>
          </a:xfrm>
        </p:grpSpPr>
        <p:sp>
          <p:nvSpPr>
            <p:cNvPr id="5" name="타원 4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735333" y="5340724"/>
              <a:ext cx="301521" cy="25993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614434" y="32311"/>
            <a:ext cx="10661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620" y="952814"/>
            <a:ext cx="91363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5240" y="1676882"/>
            <a:ext cx="91287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24009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5496" y="3125018"/>
            <a:ext cx="912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-7620" y="3849086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5496" y="4573154"/>
            <a:ext cx="90897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0" y="5297222"/>
            <a:ext cx="912527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-7620" y="6021288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31089" y="7620"/>
            <a:ext cx="16127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68705" y="1524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90194" y="762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11168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733172" y="0"/>
            <a:ext cx="10251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364912" y="1524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86401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607890" y="15240"/>
            <a:ext cx="14541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43920" y="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6540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6898" y="762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108387" y="0"/>
            <a:ext cx="0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729872" y="762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/>
          <p:cNvSpPr/>
          <p:nvPr/>
        </p:nvSpPr>
        <p:spPr>
          <a:xfrm rot="5400000">
            <a:off x="1439756" y="478590"/>
            <a:ext cx="301521" cy="25993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1455181" y="1251948"/>
            <a:ext cx="263238" cy="263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598939" y="1052736"/>
            <a:ext cx="626994" cy="626994"/>
            <a:chOff x="598939" y="1052736"/>
            <a:chExt cx="626994" cy="626994"/>
          </a:xfrm>
        </p:grpSpPr>
        <p:sp>
          <p:nvSpPr>
            <p:cNvPr id="8" name="타원 7"/>
            <p:cNvSpPr/>
            <p:nvPr/>
          </p:nvSpPr>
          <p:spPr>
            <a:xfrm>
              <a:off x="598939" y="1052736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80817" y="1234614"/>
              <a:ext cx="263238" cy="263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1445597" y="1956067"/>
            <a:ext cx="270858" cy="263238"/>
            <a:chOff x="780817" y="1935286"/>
            <a:chExt cx="270858" cy="263238"/>
          </a:xfrm>
          <a:solidFill>
            <a:schemeClr val="bg1">
              <a:lumMod val="50000"/>
            </a:schemeClr>
          </a:solidFill>
        </p:grpSpPr>
        <p:sp>
          <p:nvSpPr>
            <p:cNvPr id="92" name="직사각형 91"/>
            <p:cNvSpPr/>
            <p:nvPr/>
          </p:nvSpPr>
          <p:spPr>
            <a:xfrm>
              <a:off x="780817" y="1935286"/>
              <a:ext cx="110838" cy="263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940837" y="1935286"/>
              <a:ext cx="110838" cy="263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04269" y="1753408"/>
            <a:ext cx="626994" cy="626994"/>
            <a:chOff x="604269" y="1753408"/>
            <a:chExt cx="626994" cy="626994"/>
          </a:xfrm>
        </p:grpSpPr>
        <p:sp>
          <p:nvSpPr>
            <p:cNvPr id="86" name="타원 85"/>
            <p:cNvSpPr/>
            <p:nvPr/>
          </p:nvSpPr>
          <p:spPr>
            <a:xfrm>
              <a:off x="604269" y="1753408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782337" y="1935286"/>
              <a:ext cx="270858" cy="263238"/>
              <a:chOff x="780817" y="1935286"/>
              <a:chExt cx="270858" cy="263238"/>
            </a:xfrm>
            <a:solidFill>
              <a:schemeClr val="bg1"/>
            </a:solidFill>
          </p:grpSpPr>
          <p:sp>
            <p:nvSpPr>
              <p:cNvPr id="95" name="직사각형 94"/>
              <p:cNvSpPr/>
              <p:nvPr/>
            </p:nvSpPr>
            <p:spPr>
              <a:xfrm>
                <a:off x="780817" y="1935286"/>
                <a:ext cx="110838" cy="2632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940837" y="1935286"/>
                <a:ext cx="110838" cy="2632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/>
          <p:cNvGrpSpPr/>
          <p:nvPr/>
        </p:nvGrpSpPr>
        <p:grpSpPr>
          <a:xfrm>
            <a:off x="604269" y="2498024"/>
            <a:ext cx="626994" cy="626994"/>
            <a:chOff x="604269" y="2498024"/>
            <a:chExt cx="626994" cy="626994"/>
          </a:xfrm>
        </p:grpSpPr>
        <p:sp>
          <p:nvSpPr>
            <p:cNvPr id="106" name="타원 105"/>
            <p:cNvSpPr/>
            <p:nvPr/>
          </p:nvSpPr>
          <p:spPr>
            <a:xfrm>
              <a:off x="604269" y="2498024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799077" y="2660760"/>
              <a:ext cx="319861" cy="301522"/>
              <a:chOff x="785042" y="2648581"/>
              <a:chExt cx="319861" cy="301522"/>
            </a:xfrm>
          </p:grpSpPr>
          <p:sp>
            <p:nvSpPr>
              <p:cNvPr id="107" name="이등변 삼각형 106"/>
              <p:cNvSpPr/>
              <p:nvPr/>
            </p:nvSpPr>
            <p:spPr>
              <a:xfrm rot="5400000">
                <a:off x="846011" y="2691210"/>
                <a:ext cx="301522" cy="216263"/>
              </a:xfrm>
              <a:prstGeom prst="triangle">
                <a:avLst>
                  <a:gd name="adj" fmla="val 50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이등변 삼각형 111"/>
              <p:cNvSpPr/>
              <p:nvPr/>
            </p:nvSpPr>
            <p:spPr>
              <a:xfrm rot="5400000">
                <a:off x="742413" y="2691210"/>
                <a:ext cx="301522" cy="216263"/>
              </a:xfrm>
              <a:prstGeom prst="triangle">
                <a:avLst>
                  <a:gd name="adj" fmla="val 50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 rot="10800000">
            <a:off x="625095" y="3155755"/>
            <a:ext cx="626994" cy="626994"/>
            <a:chOff x="604269" y="2498024"/>
            <a:chExt cx="626994" cy="626994"/>
          </a:xfrm>
        </p:grpSpPr>
        <p:sp>
          <p:nvSpPr>
            <p:cNvPr id="119" name="타원 118"/>
            <p:cNvSpPr/>
            <p:nvPr/>
          </p:nvSpPr>
          <p:spPr>
            <a:xfrm>
              <a:off x="604269" y="2498024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799077" y="2660760"/>
              <a:ext cx="319861" cy="301522"/>
              <a:chOff x="785042" y="2648581"/>
              <a:chExt cx="319861" cy="301522"/>
            </a:xfrm>
          </p:grpSpPr>
          <p:sp>
            <p:nvSpPr>
              <p:cNvPr id="121" name="이등변 삼각형 120"/>
              <p:cNvSpPr/>
              <p:nvPr/>
            </p:nvSpPr>
            <p:spPr>
              <a:xfrm rot="5400000">
                <a:off x="846011" y="2691210"/>
                <a:ext cx="301522" cy="216263"/>
              </a:xfrm>
              <a:prstGeom prst="triangle">
                <a:avLst>
                  <a:gd name="adj" fmla="val 50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/>
              <p:cNvSpPr/>
              <p:nvPr/>
            </p:nvSpPr>
            <p:spPr>
              <a:xfrm rot="5400000">
                <a:off x="742413" y="2691210"/>
                <a:ext cx="301522" cy="216263"/>
              </a:xfrm>
              <a:prstGeom prst="triangle">
                <a:avLst>
                  <a:gd name="adj" fmla="val 500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1416801" y="2631658"/>
            <a:ext cx="319861" cy="301522"/>
            <a:chOff x="785042" y="2648581"/>
            <a:chExt cx="319861" cy="301522"/>
          </a:xfrm>
          <a:solidFill>
            <a:schemeClr val="bg1">
              <a:lumMod val="50000"/>
            </a:schemeClr>
          </a:solidFill>
        </p:grpSpPr>
        <p:sp>
          <p:nvSpPr>
            <p:cNvPr id="125" name="이등변 삼각형 124"/>
            <p:cNvSpPr/>
            <p:nvPr/>
          </p:nvSpPr>
          <p:spPr>
            <a:xfrm rot="5400000">
              <a:off x="846011" y="2691210"/>
              <a:ext cx="301522" cy="216263"/>
            </a:xfrm>
            <a:prstGeom prst="triangle">
              <a:avLst>
                <a:gd name="adj" fmla="val 500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이등변 삼각형 125"/>
            <p:cNvSpPr/>
            <p:nvPr/>
          </p:nvSpPr>
          <p:spPr>
            <a:xfrm rot="5400000">
              <a:off x="742413" y="2691210"/>
              <a:ext cx="301522" cy="216263"/>
            </a:xfrm>
            <a:prstGeom prst="triangle">
              <a:avLst>
                <a:gd name="adj" fmla="val 500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 rot="10800000">
            <a:off x="1365002" y="3318492"/>
            <a:ext cx="319861" cy="301522"/>
            <a:chOff x="785042" y="2648581"/>
            <a:chExt cx="319861" cy="301522"/>
          </a:xfrm>
          <a:solidFill>
            <a:schemeClr val="bg1">
              <a:lumMod val="50000"/>
            </a:schemeClr>
          </a:solidFill>
        </p:grpSpPr>
        <p:sp>
          <p:nvSpPr>
            <p:cNvPr id="129" name="이등변 삼각형 128"/>
            <p:cNvSpPr/>
            <p:nvPr/>
          </p:nvSpPr>
          <p:spPr>
            <a:xfrm rot="5400000">
              <a:off x="846011" y="2691210"/>
              <a:ext cx="301522" cy="216263"/>
            </a:xfrm>
            <a:prstGeom prst="triangle">
              <a:avLst>
                <a:gd name="adj" fmla="val 500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5400000">
              <a:off x="742413" y="2691210"/>
              <a:ext cx="301522" cy="216263"/>
            </a:xfrm>
            <a:prstGeom prst="triangle">
              <a:avLst>
                <a:gd name="adj" fmla="val 500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0156" y="3946160"/>
            <a:ext cx="626994" cy="626994"/>
            <a:chOff x="630156" y="3946160"/>
            <a:chExt cx="626994" cy="626994"/>
          </a:xfrm>
        </p:grpSpPr>
        <p:sp>
          <p:nvSpPr>
            <p:cNvPr id="79" name="타원 78"/>
            <p:cNvSpPr/>
            <p:nvPr/>
          </p:nvSpPr>
          <p:spPr>
            <a:xfrm rot="10800000">
              <a:off x="630156" y="3946160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십자형 1"/>
            <p:cNvSpPr/>
            <p:nvPr/>
          </p:nvSpPr>
          <p:spPr>
            <a:xfrm rot="2700000">
              <a:off x="741737" y="4063201"/>
              <a:ext cx="392912" cy="392912"/>
            </a:xfrm>
            <a:prstGeom prst="plus">
              <a:avLst>
                <a:gd name="adj" fmla="val 350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십자형 87"/>
          <p:cNvSpPr/>
          <p:nvPr/>
        </p:nvSpPr>
        <p:spPr>
          <a:xfrm rot="2700000">
            <a:off x="1359979" y="4027535"/>
            <a:ext cx="392912" cy="392912"/>
          </a:xfrm>
          <a:prstGeom prst="plus">
            <a:avLst>
              <a:gd name="adj" fmla="val 3503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7314" y="4613765"/>
            <a:ext cx="626994" cy="626994"/>
            <a:chOff x="617314" y="4613765"/>
            <a:chExt cx="626994" cy="626994"/>
          </a:xfrm>
        </p:grpSpPr>
        <p:sp>
          <p:nvSpPr>
            <p:cNvPr id="90" name="타원 89"/>
            <p:cNvSpPr/>
            <p:nvPr/>
          </p:nvSpPr>
          <p:spPr>
            <a:xfrm rot="10800000">
              <a:off x="617314" y="4613765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73556" y="4777310"/>
              <a:ext cx="314507" cy="299904"/>
              <a:chOff x="773556" y="4806996"/>
              <a:chExt cx="314507" cy="29990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73556" y="4806996"/>
                <a:ext cx="314507" cy="73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773556" y="4920072"/>
                <a:ext cx="314507" cy="73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73556" y="5033148"/>
                <a:ext cx="314507" cy="73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/>
          <p:cNvGrpSpPr/>
          <p:nvPr/>
        </p:nvGrpSpPr>
        <p:grpSpPr>
          <a:xfrm>
            <a:off x="1416801" y="4816634"/>
            <a:ext cx="314507" cy="299904"/>
            <a:chOff x="773556" y="4806996"/>
            <a:chExt cx="314507" cy="299904"/>
          </a:xfrm>
          <a:solidFill>
            <a:schemeClr val="bg1">
              <a:lumMod val="50000"/>
            </a:schemeClr>
          </a:solidFill>
        </p:grpSpPr>
        <p:sp>
          <p:nvSpPr>
            <p:cNvPr id="103" name="직사각형 102"/>
            <p:cNvSpPr/>
            <p:nvPr/>
          </p:nvSpPr>
          <p:spPr>
            <a:xfrm>
              <a:off x="773556" y="4806996"/>
              <a:ext cx="314507" cy="73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73556" y="4920072"/>
              <a:ext cx="314507" cy="73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73556" y="5033148"/>
              <a:ext cx="314507" cy="73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035433" y="4869160"/>
            <a:ext cx="288032" cy="211782"/>
            <a:chOff x="2035433" y="4869160"/>
            <a:chExt cx="288032" cy="21178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2035433" y="4869160"/>
              <a:ext cx="28803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035433" y="4975051"/>
              <a:ext cx="28803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035433" y="5080942"/>
              <a:ext cx="28803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십자형 79"/>
          <p:cNvSpPr/>
          <p:nvPr/>
        </p:nvSpPr>
        <p:spPr>
          <a:xfrm rot="2700000">
            <a:off x="1982993" y="4030046"/>
            <a:ext cx="392912" cy="392912"/>
          </a:xfrm>
          <a:prstGeom prst="plus">
            <a:avLst>
              <a:gd name="adj" fmla="val 432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33172" y="330881"/>
            <a:ext cx="621933" cy="6219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한쪽 모서리가 잘린 사각형 45"/>
          <p:cNvSpPr/>
          <p:nvPr/>
        </p:nvSpPr>
        <p:spPr>
          <a:xfrm>
            <a:off x="2699792" y="548680"/>
            <a:ext cx="411891" cy="288032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3732301" y="330882"/>
            <a:ext cx="622804" cy="621929"/>
            <a:chOff x="3732301" y="330882"/>
            <a:chExt cx="622804" cy="621929"/>
          </a:xfrm>
        </p:grpSpPr>
        <p:sp>
          <p:nvSpPr>
            <p:cNvPr id="109" name="양쪽 모서리가 둥근 사각형 108"/>
            <p:cNvSpPr/>
            <p:nvPr/>
          </p:nvSpPr>
          <p:spPr>
            <a:xfrm>
              <a:off x="3732301" y="330882"/>
              <a:ext cx="315824" cy="1344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양쪽 모서리가 둥근 사각형 110"/>
            <p:cNvSpPr/>
            <p:nvPr/>
          </p:nvSpPr>
          <p:spPr>
            <a:xfrm rot="10800000">
              <a:off x="3732301" y="511042"/>
              <a:ext cx="622804" cy="441769"/>
            </a:xfrm>
            <a:custGeom>
              <a:avLst/>
              <a:gdLst/>
              <a:ahLst/>
              <a:cxnLst/>
              <a:rect l="l" t="t" r="r" b="b"/>
              <a:pathLst>
                <a:path w="622804" h="471101">
                  <a:moveTo>
                    <a:pt x="622804" y="471101"/>
                  </a:moveTo>
                  <a:lnTo>
                    <a:pt x="311402" y="471101"/>
                  </a:lnTo>
                  <a:lnTo>
                    <a:pt x="214668" y="471101"/>
                  </a:lnTo>
                  <a:lnTo>
                    <a:pt x="78518" y="471101"/>
                  </a:lnTo>
                  <a:cubicBezTo>
                    <a:pt x="35154" y="471101"/>
                    <a:pt x="0" y="435947"/>
                    <a:pt x="0" y="392583"/>
                  </a:cubicBezTo>
                  <a:lnTo>
                    <a:pt x="0" y="328638"/>
                  </a:lnTo>
                  <a:lnTo>
                    <a:pt x="0" y="256294"/>
                  </a:lnTo>
                  <a:lnTo>
                    <a:pt x="0" y="78518"/>
                  </a:lnTo>
                  <a:cubicBezTo>
                    <a:pt x="0" y="35154"/>
                    <a:pt x="35154" y="0"/>
                    <a:pt x="78518" y="0"/>
                  </a:cubicBezTo>
                  <a:lnTo>
                    <a:pt x="544286" y="0"/>
                  </a:lnTo>
                  <a:cubicBezTo>
                    <a:pt x="587650" y="0"/>
                    <a:pt x="622804" y="35154"/>
                    <a:pt x="622804" y="78518"/>
                  </a:cubicBezTo>
                  <a:close/>
                </a:path>
              </a:pathLst>
            </a:cu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732301" y="1052736"/>
            <a:ext cx="621933" cy="6219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3779912" y="17647"/>
            <a:ext cx="36004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3779912" y="124328"/>
            <a:ext cx="36004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4427984" y="27362"/>
            <a:ext cx="360040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416046" y="170047"/>
            <a:ext cx="360040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3733172" y="1052735"/>
            <a:ext cx="550796" cy="621933"/>
            <a:chOff x="3733172" y="1052735"/>
            <a:chExt cx="550796" cy="621933"/>
          </a:xfrm>
        </p:grpSpPr>
        <p:sp>
          <p:nvSpPr>
            <p:cNvPr id="143" name="모서리가 둥근 직사각형 52"/>
            <p:cNvSpPr/>
            <p:nvPr/>
          </p:nvSpPr>
          <p:spPr>
            <a:xfrm>
              <a:off x="3733172" y="1052735"/>
              <a:ext cx="550796" cy="621933"/>
            </a:xfrm>
            <a:custGeom>
              <a:avLst/>
              <a:gdLst/>
              <a:ahLst/>
              <a:cxnLst/>
              <a:rect l="l" t="t" r="r" b="b"/>
              <a:pathLst>
                <a:path w="550796" h="621933">
                  <a:moveTo>
                    <a:pt x="91801" y="0"/>
                  </a:moveTo>
                  <a:lnTo>
                    <a:pt x="320738" y="0"/>
                  </a:lnTo>
                  <a:lnTo>
                    <a:pt x="320738" y="1"/>
                  </a:lnTo>
                  <a:lnTo>
                    <a:pt x="414417" y="1"/>
                  </a:lnTo>
                  <a:lnTo>
                    <a:pt x="414417" y="72276"/>
                  </a:lnTo>
                  <a:cubicBezTo>
                    <a:pt x="414417" y="109253"/>
                    <a:pt x="444394" y="139230"/>
                    <a:pt x="481371" y="139230"/>
                  </a:cubicBezTo>
                  <a:lnTo>
                    <a:pt x="550796" y="139230"/>
                  </a:lnTo>
                  <a:lnTo>
                    <a:pt x="550796" y="186637"/>
                  </a:lnTo>
                  <a:lnTo>
                    <a:pt x="550796" y="416378"/>
                  </a:lnTo>
                  <a:lnTo>
                    <a:pt x="550796" y="530132"/>
                  </a:lnTo>
                  <a:cubicBezTo>
                    <a:pt x="550796" y="580832"/>
                    <a:pt x="509695" y="621933"/>
                    <a:pt x="458995" y="621933"/>
                  </a:cubicBezTo>
                  <a:lnTo>
                    <a:pt x="91801" y="621933"/>
                  </a:lnTo>
                  <a:cubicBezTo>
                    <a:pt x="41101" y="621933"/>
                    <a:pt x="0" y="580832"/>
                    <a:pt x="0" y="530132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52"/>
            <p:cNvSpPr/>
            <p:nvPr/>
          </p:nvSpPr>
          <p:spPr>
            <a:xfrm>
              <a:off x="3760822" y="1086649"/>
              <a:ext cx="492582" cy="556439"/>
            </a:xfrm>
            <a:custGeom>
              <a:avLst/>
              <a:gdLst/>
              <a:ahLst/>
              <a:cxnLst/>
              <a:rect l="l" t="t" r="r" b="b"/>
              <a:pathLst>
                <a:path w="492582" h="556439">
                  <a:moveTo>
                    <a:pt x="110884" y="46892"/>
                  </a:moveTo>
                  <a:cubicBezTo>
                    <a:pt x="73907" y="46892"/>
                    <a:pt x="43930" y="76869"/>
                    <a:pt x="43930" y="113846"/>
                  </a:cubicBezTo>
                  <a:lnTo>
                    <a:pt x="43930" y="442078"/>
                  </a:lnTo>
                  <a:cubicBezTo>
                    <a:pt x="43930" y="479055"/>
                    <a:pt x="73907" y="509032"/>
                    <a:pt x="110884" y="509032"/>
                  </a:cubicBezTo>
                  <a:lnTo>
                    <a:pt x="378689" y="509032"/>
                  </a:lnTo>
                  <a:cubicBezTo>
                    <a:pt x="415666" y="509032"/>
                    <a:pt x="445643" y="479055"/>
                    <a:pt x="445643" y="442078"/>
                  </a:cubicBezTo>
                  <a:lnTo>
                    <a:pt x="445643" y="193779"/>
                  </a:lnTo>
                  <a:lnTo>
                    <a:pt x="384028" y="193779"/>
                  </a:lnTo>
                  <a:cubicBezTo>
                    <a:pt x="338686" y="193779"/>
                    <a:pt x="301929" y="157022"/>
                    <a:pt x="301929" y="111681"/>
                  </a:cubicBezTo>
                  <a:lnTo>
                    <a:pt x="301929" y="46892"/>
                  </a:lnTo>
                  <a:close/>
                  <a:moveTo>
                    <a:pt x="301929" y="0"/>
                  </a:moveTo>
                  <a:lnTo>
                    <a:pt x="345859" y="0"/>
                  </a:lnTo>
                  <a:lnTo>
                    <a:pt x="345859" y="79418"/>
                  </a:lnTo>
                  <a:cubicBezTo>
                    <a:pt x="345859" y="116395"/>
                    <a:pt x="375836" y="146372"/>
                    <a:pt x="412813" y="146372"/>
                  </a:cubicBezTo>
                  <a:lnTo>
                    <a:pt x="491176" y="146372"/>
                  </a:lnTo>
                  <a:lnTo>
                    <a:pt x="491176" y="193954"/>
                  </a:lnTo>
                  <a:lnTo>
                    <a:pt x="492582" y="193954"/>
                  </a:lnTo>
                  <a:lnTo>
                    <a:pt x="492582" y="474341"/>
                  </a:lnTo>
                  <a:cubicBezTo>
                    <a:pt x="492582" y="519682"/>
                    <a:pt x="455825" y="556439"/>
                    <a:pt x="410484" y="556439"/>
                  </a:cubicBezTo>
                  <a:lnTo>
                    <a:pt x="82099" y="556439"/>
                  </a:lnTo>
                  <a:cubicBezTo>
                    <a:pt x="36757" y="556439"/>
                    <a:pt x="0" y="519682"/>
                    <a:pt x="0" y="474341"/>
                  </a:cubicBezTo>
                  <a:lnTo>
                    <a:pt x="0" y="82337"/>
                  </a:lnTo>
                  <a:cubicBezTo>
                    <a:pt x="0" y="36996"/>
                    <a:pt x="36757" y="239"/>
                    <a:pt x="82099" y="239"/>
                  </a:cubicBezTo>
                  <a:lnTo>
                    <a:pt x="301929" y="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3917783" y="1391976"/>
              <a:ext cx="174419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3973894" y="1246512"/>
              <a:ext cx="6113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3737063" y="1779017"/>
            <a:ext cx="621933" cy="6219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3739444" y="1779015"/>
            <a:ext cx="618042" cy="514129"/>
            <a:chOff x="3739444" y="1779015"/>
            <a:chExt cx="618042" cy="514129"/>
          </a:xfrm>
        </p:grpSpPr>
        <p:sp>
          <p:nvSpPr>
            <p:cNvPr id="59" name="모서리가 둥근 사각형 설명선 58"/>
            <p:cNvSpPr/>
            <p:nvPr/>
          </p:nvSpPr>
          <p:spPr>
            <a:xfrm>
              <a:off x="3739444" y="1779015"/>
              <a:ext cx="618042" cy="514129"/>
            </a:xfrm>
            <a:prstGeom prst="wedgeRoundRectCallout">
              <a:avLst>
                <a:gd name="adj1" fmla="val 43101"/>
                <a:gd name="adj2" fmla="val 69906"/>
                <a:gd name="adj3" fmla="val 16667"/>
              </a:avLst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851921" y="1865011"/>
              <a:ext cx="186991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3851921" y="1999011"/>
              <a:ext cx="373982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851921" y="2133011"/>
              <a:ext cx="373982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004304" y="6147897"/>
            <a:ext cx="369081" cy="413896"/>
            <a:chOff x="1979712" y="6147897"/>
            <a:chExt cx="369081" cy="413896"/>
          </a:xfrm>
        </p:grpSpPr>
        <p:sp>
          <p:nvSpPr>
            <p:cNvPr id="163" name="타원 162"/>
            <p:cNvSpPr/>
            <p:nvPr/>
          </p:nvSpPr>
          <p:spPr>
            <a:xfrm>
              <a:off x="1979712" y="6147897"/>
              <a:ext cx="313497" cy="31349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 rot="2700000">
              <a:off x="2236877" y="6449876"/>
              <a:ext cx="133064" cy="90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110996" y="5373217"/>
            <a:ext cx="156748" cy="576063"/>
            <a:chOff x="2110996" y="5373217"/>
            <a:chExt cx="156748" cy="576063"/>
          </a:xfrm>
        </p:grpSpPr>
        <p:sp>
          <p:nvSpPr>
            <p:cNvPr id="165" name="타원 164"/>
            <p:cNvSpPr/>
            <p:nvPr/>
          </p:nvSpPr>
          <p:spPr>
            <a:xfrm>
              <a:off x="2110996" y="5373217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2110996" y="5582875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110996" y="5792532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652120" y="5368869"/>
            <a:ext cx="504056" cy="576063"/>
            <a:chOff x="5652120" y="5368869"/>
            <a:chExt cx="504056" cy="576063"/>
          </a:xfrm>
        </p:grpSpPr>
        <p:sp>
          <p:nvSpPr>
            <p:cNvPr id="169" name="타원 168"/>
            <p:cNvSpPr/>
            <p:nvPr/>
          </p:nvSpPr>
          <p:spPr>
            <a:xfrm>
              <a:off x="5997008" y="5368869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5652120" y="5578527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5999428" y="5788184"/>
              <a:ext cx="15674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3" name="직선 연결선 172"/>
            <p:cNvCxnSpPr/>
            <p:nvPr/>
          </p:nvCxnSpPr>
          <p:spPr>
            <a:xfrm flipV="1">
              <a:off x="5730494" y="5402334"/>
              <a:ext cx="400307" cy="2642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5730494" y="5655338"/>
              <a:ext cx="344485" cy="2199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618954" y="4648668"/>
            <a:ext cx="632781" cy="612671"/>
            <a:chOff x="5618954" y="4648668"/>
            <a:chExt cx="632781" cy="612671"/>
          </a:xfrm>
        </p:grpSpPr>
        <p:sp>
          <p:nvSpPr>
            <p:cNvPr id="111" name="직사각형 110"/>
            <p:cNvSpPr/>
            <p:nvPr/>
          </p:nvSpPr>
          <p:spPr>
            <a:xfrm>
              <a:off x="5724493" y="4869140"/>
              <a:ext cx="415834" cy="392199"/>
            </a:xfrm>
            <a:custGeom>
              <a:avLst/>
              <a:gdLst/>
              <a:ahLst/>
              <a:cxnLst/>
              <a:rect l="l" t="t" r="r" b="b"/>
              <a:pathLst>
                <a:path w="438593" h="392199">
                  <a:moveTo>
                    <a:pt x="0" y="0"/>
                  </a:moveTo>
                  <a:lnTo>
                    <a:pt x="438593" y="0"/>
                  </a:lnTo>
                  <a:lnTo>
                    <a:pt x="438593" y="392199"/>
                  </a:lnTo>
                  <a:lnTo>
                    <a:pt x="292277" y="392199"/>
                  </a:lnTo>
                  <a:lnTo>
                    <a:pt x="292277" y="259492"/>
                  </a:lnTo>
                  <a:cubicBezTo>
                    <a:pt x="292277" y="246062"/>
                    <a:pt x="281389" y="235174"/>
                    <a:pt x="267959" y="235174"/>
                  </a:cubicBezTo>
                  <a:lnTo>
                    <a:pt x="170687" y="235174"/>
                  </a:lnTo>
                  <a:cubicBezTo>
                    <a:pt x="157257" y="235174"/>
                    <a:pt x="146369" y="246062"/>
                    <a:pt x="146369" y="259492"/>
                  </a:cubicBezTo>
                  <a:lnTo>
                    <a:pt x="146369" y="392199"/>
                  </a:lnTo>
                  <a:lnTo>
                    <a:pt x="0" y="392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이등변 삼각형 114"/>
            <p:cNvSpPr/>
            <p:nvPr/>
          </p:nvSpPr>
          <p:spPr>
            <a:xfrm>
              <a:off x="5618954" y="4648668"/>
              <a:ext cx="632781" cy="3159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4388984" y="4623374"/>
            <a:ext cx="632781" cy="612671"/>
            <a:chOff x="5618954" y="4648668"/>
            <a:chExt cx="632781" cy="612671"/>
          </a:xfrm>
          <a:solidFill>
            <a:schemeClr val="bg1">
              <a:lumMod val="50000"/>
            </a:schemeClr>
          </a:solidFill>
        </p:grpSpPr>
        <p:sp>
          <p:nvSpPr>
            <p:cNvPr id="123" name="직사각형 110"/>
            <p:cNvSpPr/>
            <p:nvPr/>
          </p:nvSpPr>
          <p:spPr>
            <a:xfrm>
              <a:off x="5724493" y="4869140"/>
              <a:ext cx="415834" cy="392199"/>
            </a:xfrm>
            <a:custGeom>
              <a:avLst/>
              <a:gdLst/>
              <a:ahLst/>
              <a:cxnLst/>
              <a:rect l="l" t="t" r="r" b="b"/>
              <a:pathLst>
                <a:path w="438593" h="392199">
                  <a:moveTo>
                    <a:pt x="0" y="0"/>
                  </a:moveTo>
                  <a:lnTo>
                    <a:pt x="438593" y="0"/>
                  </a:lnTo>
                  <a:lnTo>
                    <a:pt x="438593" y="392199"/>
                  </a:lnTo>
                  <a:lnTo>
                    <a:pt x="292277" y="392199"/>
                  </a:lnTo>
                  <a:lnTo>
                    <a:pt x="292277" y="259492"/>
                  </a:lnTo>
                  <a:cubicBezTo>
                    <a:pt x="292277" y="246062"/>
                    <a:pt x="281389" y="235174"/>
                    <a:pt x="267959" y="235174"/>
                  </a:cubicBezTo>
                  <a:lnTo>
                    <a:pt x="170687" y="235174"/>
                  </a:lnTo>
                  <a:cubicBezTo>
                    <a:pt x="157257" y="235174"/>
                    <a:pt x="146369" y="246062"/>
                    <a:pt x="146369" y="259492"/>
                  </a:cubicBezTo>
                  <a:lnTo>
                    <a:pt x="146369" y="392199"/>
                  </a:lnTo>
                  <a:lnTo>
                    <a:pt x="0" y="39219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이등변 삼각형 132"/>
            <p:cNvSpPr/>
            <p:nvPr/>
          </p:nvSpPr>
          <p:spPr>
            <a:xfrm>
              <a:off x="5618954" y="4648668"/>
              <a:ext cx="632781" cy="3159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4950753" y="4640756"/>
            <a:ext cx="632781" cy="612671"/>
            <a:chOff x="5618954" y="4648668"/>
            <a:chExt cx="632781" cy="612671"/>
          </a:xfrm>
          <a:solidFill>
            <a:schemeClr val="bg1">
              <a:lumMod val="65000"/>
            </a:schemeClr>
          </a:solidFill>
        </p:grpSpPr>
        <p:sp>
          <p:nvSpPr>
            <p:cNvPr id="139" name="직사각형 110"/>
            <p:cNvSpPr/>
            <p:nvPr/>
          </p:nvSpPr>
          <p:spPr>
            <a:xfrm>
              <a:off x="5724493" y="4869140"/>
              <a:ext cx="415834" cy="392199"/>
            </a:xfrm>
            <a:custGeom>
              <a:avLst/>
              <a:gdLst/>
              <a:ahLst/>
              <a:cxnLst/>
              <a:rect l="l" t="t" r="r" b="b"/>
              <a:pathLst>
                <a:path w="438593" h="392199">
                  <a:moveTo>
                    <a:pt x="0" y="0"/>
                  </a:moveTo>
                  <a:lnTo>
                    <a:pt x="438593" y="0"/>
                  </a:lnTo>
                  <a:lnTo>
                    <a:pt x="438593" y="392199"/>
                  </a:lnTo>
                  <a:lnTo>
                    <a:pt x="292277" y="392199"/>
                  </a:lnTo>
                  <a:lnTo>
                    <a:pt x="292277" y="259492"/>
                  </a:lnTo>
                  <a:cubicBezTo>
                    <a:pt x="292277" y="246062"/>
                    <a:pt x="281389" y="235174"/>
                    <a:pt x="267959" y="235174"/>
                  </a:cubicBezTo>
                  <a:lnTo>
                    <a:pt x="170687" y="235174"/>
                  </a:lnTo>
                  <a:cubicBezTo>
                    <a:pt x="157257" y="235174"/>
                    <a:pt x="146369" y="246062"/>
                    <a:pt x="146369" y="259492"/>
                  </a:cubicBezTo>
                  <a:lnTo>
                    <a:pt x="146369" y="392199"/>
                  </a:lnTo>
                  <a:lnTo>
                    <a:pt x="0" y="39219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/>
            <p:cNvSpPr/>
            <p:nvPr/>
          </p:nvSpPr>
          <p:spPr>
            <a:xfrm>
              <a:off x="5618954" y="4648668"/>
              <a:ext cx="632781" cy="3159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이등변 삼각형 140"/>
          <p:cNvSpPr/>
          <p:nvPr/>
        </p:nvSpPr>
        <p:spPr>
          <a:xfrm>
            <a:off x="4380295" y="4450974"/>
            <a:ext cx="53034" cy="4571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/>
          <p:cNvSpPr/>
          <p:nvPr/>
        </p:nvSpPr>
        <p:spPr>
          <a:xfrm>
            <a:off x="5618954" y="3945630"/>
            <a:ext cx="606107" cy="5225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/>
          <p:cNvSpPr/>
          <p:nvPr/>
        </p:nvSpPr>
        <p:spPr>
          <a:xfrm>
            <a:off x="4989305" y="3965248"/>
            <a:ext cx="606107" cy="52250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4376063" y="3145545"/>
            <a:ext cx="639885" cy="644902"/>
            <a:chOff x="4376063" y="3145545"/>
            <a:chExt cx="639885" cy="644902"/>
          </a:xfrm>
        </p:grpSpPr>
        <p:grpSp>
          <p:nvGrpSpPr>
            <p:cNvPr id="44" name="그룹 43"/>
            <p:cNvGrpSpPr/>
            <p:nvPr/>
          </p:nvGrpSpPr>
          <p:grpSpPr>
            <a:xfrm>
              <a:off x="4376063" y="3145545"/>
              <a:ext cx="639885" cy="632203"/>
              <a:chOff x="4376063" y="3145545"/>
              <a:chExt cx="639885" cy="632203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C1F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rgbClr val="0C1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곱셈 기호 44"/>
            <p:cNvSpPr/>
            <p:nvPr/>
          </p:nvSpPr>
          <p:spPr>
            <a:xfrm>
              <a:off x="4439679" y="3266380"/>
              <a:ext cx="455546" cy="524067"/>
            </a:xfrm>
            <a:prstGeom prst="mathMultiply">
              <a:avLst>
                <a:gd name="adj1" fmla="val 16221"/>
              </a:avLst>
            </a:prstGeom>
            <a:solidFill>
              <a:srgbClr val="0C1F29"/>
            </a:solidFill>
            <a:ln>
              <a:solidFill>
                <a:srgbClr val="0C1F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5069773" y="3140381"/>
            <a:ext cx="639885" cy="644902"/>
            <a:chOff x="4376063" y="3145545"/>
            <a:chExt cx="639885" cy="644902"/>
          </a:xfrm>
        </p:grpSpPr>
        <p:grpSp>
          <p:nvGrpSpPr>
            <p:cNvPr id="161" name="그룹 160"/>
            <p:cNvGrpSpPr/>
            <p:nvPr/>
          </p:nvGrpSpPr>
          <p:grpSpPr>
            <a:xfrm>
              <a:off x="4376063" y="3145545"/>
              <a:ext cx="639885" cy="632203"/>
              <a:chOff x="4376063" y="3145545"/>
              <a:chExt cx="639885" cy="632203"/>
            </a:xfrm>
          </p:grpSpPr>
          <p:sp>
            <p:nvSpPr>
              <p:cNvPr id="168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2" name="곱셈 기호 161"/>
            <p:cNvSpPr/>
            <p:nvPr/>
          </p:nvSpPr>
          <p:spPr>
            <a:xfrm>
              <a:off x="4439679" y="3266380"/>
              <a:ext cx="455546" cy="524067"/>
            </a:xfrm>
            <a:prstGeom prst="mathMultiply">
              <a:avLst>
                <a:gd name="adj1" fmla="val 1622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5618954" y="3183934"/>
            <a:ext cx="639885" cy="644902"/>
            <a:chOff x="4376063" y="3145545"/>
            <a:chExt cx="639885" cy="644902"/>
          </a:xfrm>
        </p:grpSpPr>
        <p:grpSp>
          <p:nvGrpSpPr>
            <p:cNvPr id="177" name="그룹 176"/>
            <p:cNvGrpSpPr/>
            <p:nvPr/>
          </p:nvGrpSpPr>
          <p:grpSpPr>
            <a:xfrm>
              <a:off x="4376063" y="3145545"/>
              <a:ext cx="639885" cy="632203"/>
              <a:chOff x="4376063" y="3145545"/>
              <a:chExt cx="639885" cy="632203"/>
            </a:xfrm>
          </p:grpSpPr>
          <p:sp>
            <p:nvSpPr>
              <p:cNvPr id="179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모서리가 둥근 직사각형 179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곱셈 기호 177"/>
            <p:cNvSpPr/>
            <p:nvPr/>
          </p:nvSpPr>
          <p:spPr>
            <a:xfrm>
              <a:off x="4439679" y="3266380"/>
              <a:ext cx="455546" cy="524067"/>
            </a:xfrm>
            <a:prstGeom prst="mathMultiply">
              <a:avLst>
                <a:gd name="adj1" fmla="val 1622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십자형 143"/>
          <p:cNvSpPr/>
          <p:nvPr/>
        </p:nvSpPr>
        <p:spPr>
          <a:xfrm rot="2700000">
            <a:off x="2637397" y="4013488"/>
            <a:ext cx="392912" cy="392912"/>
          </a:xfrm>
          <a:prstGeom prst="plus">
            <a:avLst>
              <a:gd name="adj" fmla="val 35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L 도형 39"/>
          <p:cNvSpPr/>
          <p:nvPr/>
        </p:nvSpPr>
        <p:spPr>
          <a:xfrm rot="18900000">
            <a:off x="3239154" y="4049136"/>
            <a:ext cx="378679" cy="256714"/>
          </a:xfrm>
          <a:prstGeom prst="corner">
            <a:avLst>
              <a:gd name="adj1" fmla="val 36225"/>
              <a:gd name="adj2" fmla="val 329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357486" y="6093672"/>
            <a:ext cx="639885" cy="632203"/>
            <a:chOff x="4357486" y="6093672"/>
            <a:chExt cx="639885" cy="632203"/>
          </a:xfrm>
        </p:grpSpPr>
        <p:grpSp>
          <p:nvGrpSpPr>
            <p:cNvPr id="148" name="그룹 147"/>
            <p:cNvGrpSpPr/>
            <p:nvPr/>
          </p:nvGrpSpPr>
          <p:grpSpPr>
            <a:xfrm>
              <a:off x="4357486" y="6093672"/>
              <a:ext cx="639885" cy="632203"/>
              <a:chOff x="4376063" y="3145545"/>
              <a:chExt cx="639885" cy="632203"/>
            </a:xfrm>
          </p:grpSpPr>
          <p:sp>
            <p:nvSpPr>
              <p:cNvPr id="150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C1F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rgbClr val="0C1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4536562" y="6320754"/>
              <a:ext cx="250823" cy="281279"/>
              <a:chOff x="1979712" y="6147897"/>
              <a:chExt cx="369081" cy="413896"/>
            </a:xfrm>
          </p:grpSpPr>
          <p:sp>
            <p:nvSpPr>
              <p:cNvPr id="153" name="타원 152"/>
              <p:cNvSpPr/>
              <p:nvPr/>
            </p:nvSpPr>
            <p:spPr>
              <a:xfrm>
                <a:off x="1979712" y="6147897"/>
                <a:ext cx="313497" cy="313497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2700000">
                <a:off x="2236877" y="6449876"/>
                <a:ext cx="133064" cy="9076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9" name="모서리가 둥근 직사각형 198"/>
          <p:cNvSpPr/>
          <p:nvPr/>
        </p:nvSpPr>
        <p:spPr>
          <a:xfrm>
            <a:off x="4917499" y="1634883"/>
            <a:ext cx="604260" cy="642368"/>
          </a:xfrm>
          <a:prstGeom prst="roundRect">
            <a:avLst>
              <a:gd name="adj" fmla="val 9872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4306097" y="2426016"/>
            <a:ext cx="611402" cy="667331"/>
            <a:chOff x="4306097" y="2426016"/>
            <a:chExt cx="611402" cy="667331"/>
          </a:xfrm>
        </p:grpSpPr>
        <p:sp>
          <p:nvSpPr>
            <p:cNvPr id="200" name="모서리가 둥근 직사각형 199"/>
            <p:cNvSpPr/>
            <p:nvPr/>
          </p:nvSpPr>
          <p:spPr>
            <a:xfrm>
              <a:off x="4306097" y="2498024"/>
              <a:ext cx="604260" cy="590161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4388984" y="2426016"/>
              <a:ext cx="98375" cy="144016"/>
            </a:xfrm>
            <a:prstGeom prst="roundRect">
              <a:avLst>
                <a:gd name="adj" fmla="val 33611"/>
              </a:avLst>
            </a:prstGeom>
            <a:solidFill>
              <a:schemeClr val="tx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0800000">
              <a:off x="4306354" y="2928297"/>
              <a:ext cx="611145" cy="165050"/>
            </a:xfrm>
            <a:prstGeom prst="round2SameRect">
              <a:avLst>
                <a:gd name="adj1" fmla="val 33981"/>
                <a:gd name="adj2" fmla="val 0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모서리가 둥근 직사각형 203"/>
            <p:cNvSpPr/>
            <p:nvPr/>
          </p:nvSpPr>
          <p:spPr>
            <a:xfrm>
              <a:off x="4725213" y="2426016"/>
              <a:ext cx="98375" cy="144016"/>
            </a:xfrm>
            <a:prstGeom prst="roundRect">
              <a:avLst>
                <a:gd name="adj" fmla="val 33611"/>
              </a:avLst>
            </a:prstGeom>
            <a:solidFill>
              <a:schemeClr val="tx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414798" y="2588485"/>
              <a:ext cx="382818" cy="303512"/>
              <a:chOff x="3870082" y="2604671"/>
              <a:chExt cx="329636" cy="321570"/>
            </a:xfrm>
          </p:grpSpPr>
          <p:sp>
            <p:nvSpPr>
              <p:cNvPr id="205" name="모서리가 둥근 직사각형 204"/>
              <p:cNvSpPr/>
              <p:nvPr/>
            </p:nvSpPr>
            <p:spPr>
              <a:xfrm>
                <a:off x="3988117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모서리가 둥근 직사각형 205"/>
              <p:cNvSpPr/>
              <p:nvPr/>
            </p:nvSpPr>
            <p:spPr>
              <a:xfrm>
                <a:off x="4101343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모서리가 둥근 직사각형 206"/>
              <p:cNvSpPr/>
              <p:nvPr/>
            </p:nvSpPr>
            <p:spPr>
              <a:xfrm>
                <a:off x="3870082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모서리가 둥근 직사각형 207"/>
              <p:cNvSpPr/>
              <p:nvPr/>
            </p:nvSpPr>
            <p:spPr>
              <a:xfrm>
                <a:off x="3988117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모서리가 둥근 직사각형 208"/>
              <p:cNvSpPr/>
              <p:nvPr/>
            </p:nvSpPr>
            <p:spPr>
              <a:xfrm>
                <a:off x="4101343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모서리가 둥근 직사각형 209"/>
              <p:cNvSpPr/>
              <p:nvPr/>
            </p:nvSpPr>
            <p:spPr>
              <a:xfrm>
                <a:off x="3870082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모서리가 둥근 직사각형 210"/>
              <p:cNvSpPr/>
              <p:nvPr/>
            </p:nvSpPr>
            <p:spPr>
              <a:xfrm>
                <a:off x="3988117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모서리가 둥근 직사각형 211"/>
              <p:cNvSpPr/>
              <p:nvPr/>
            </p:nvSpPr>
            <p:spPr>
              <a:xfrm>
                <a:off x="4101343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모서리가 둥근 직사각형 212"/>
              <p:cNvSpPr/>
              <p:nvPr/>
            </p:nvSpPr>
            <p:spPr>
              <a:xfrm>
                <a:off x="3870082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tx1"/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그룹 213"/>
          <p:cNvGrpSpPr/>
          <p:nvPr/>
        </p:nvGrpSpPr>
        <p:grpSpPr>
          <a:xfrm>
            <a:off x="5003549" y="2426016"/>
            <a:ext cx="611402" cy="667331"/>
            <a:chOff x="4306097" y="2426016"/>
            <a:chExt cx="611402" cy="667331"/>
          </a:xfrm>
        </p:grpSpPr>
        <p:sp>
          <p:nvSpPr>
            <p:cNvPr id="215" name="모서리가 둥근 직사각형 214"/>
            <p:cNvSpPr/>
            <p:nvPr/>
          </p:nvSpPr>
          <p:spPr>
            <a:xfrm>
              <a:off x="4306097" y="2498024"/>
              <a:ext cx="604260" cy="590161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4388984" y="2426016"/>
              <a:ext cx="98375" cy="144016"/>
            </a:xfrm>
            <a:prstGeom prst="roundRect">
              <a:avLst>
                <a:gd name="adj" fmla="val 33611"/>
              </a:avLst>
            </a:prstGeom>
            <a:solidFill>
              <a:schemeClr val="bg1">
                <a:lumMod val="50000"/>
              </a:schemeClr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양쪽 모서리가 둥근 사각형 216"/>
            <p:cNvSpPr/>
            <p:nvPr/>
          </p:nvSpPr>
          <p:spPr>
            <a:xfrm rot="10800000">
              <a:off x="4306354" y="2928297"/>
              <a:ext cx="611145" cy="165050"/>
            </a:xfrm>
            <a:prstGeom prst="round2SameRect">
              <a:avLst>
                <a:gd name="adj1" fmla="val 33981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4725213" y="2426016"/>
              <a:ext cx="98375" cy="144016"/>
            </a:xfrm>
            <a:prstGeom prst="roundRect">
              <a:avLst>
                <a:gd name="adj" fmla="val 33611"/>
              </a:avLst>
            </a:prstGeom>
            <a:solidFill>
              <a:schemeClr val="bg1">
                <a:lumMod val="50000"/>
              </a:schemeClr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9" name="그룹 218"/>
            <p:cNvGrpSpPr/>
            <p:nvPr/>
          </p:nvGrpSpPr>
          <p:grpSpPr>
            <a:xfrm>
              <a:off x="4414798" y="2588485"/>
              <a:ext cx="382818" cy="303512"/>
              <a:chOff x="3870082" y="2604671"/>
              <a:chExt cx="329636" cy="321570"/>
            </a:xfrm>
          </p:grpSpPr>
          <p:sp>
            <p:nvSpPr>
              <p:cNvPr id="220" name="모서리가 둥근 직사각형 219"/>
              <p:cNvSpPr/>
              <p:nvPr/>
            </p:nvSpPr>
            <p:spPr>
              <a:xfrm>
                <a:off x="3988117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모서리가 둥근 직사각형 220"/>
              <p:cNvSpPr/>
              <p:nvPr/>
            </p:nvSpPr>
            <p:spPr>
              <a:xfrm>
                <a:off x="4101343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모서리가 둥근 직사각형 221"/>
              <p:cNvSpPr/>
              <p:nvPr/>
            </p:nvSpPr>
            <p:spPr>
              <a:xfrm>
                <a:off x="3870082" y="271492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모서리가 둥근 직사각형 222"/>
              <p:cNvSpPr/>
              <p:nvPr/>
            </p:nvSpPr>
            <p:spPr>
              <a:xfrm>
                <a:off x="3988117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모서리가 둥근 직사각형 223"/>
              <p:cNvSpPr/>
              <p:nvPr/>
            </p:nvSpPr>
            <p:spPr>
              <a:xfrm>
                <a:off x="4101343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모서리가 둥근 직사각형 224"/>
              <p:cNvSpPr/>
              <p:nvPr/>
            </p:nvSpPr>
            <p:spPr>
              <a:xfrm>
                <a:off x="3870082" y="2821387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모서리가 둥근 직사각형 225"/>
              <p:cNvSpPr/>
              <p:nvPr/>
            </p:nvSpPr>
            <p:spPr>
              <a:xfrm>
                <a:off x="3988117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모서리가 둥근 직사각형 226"/>
              <p:cNvSpPr/>
              <p:nvPr/>
            </p:nvSpPr>
            <p:spPr>
              <a:xfrm>
                <a:off x="4101343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모서리가 둥근 직사각형 227"/>
              <p:cNvSpPr/>
              <p:nvPr/>
            </p:nvSpPr>
            <p:spPr>
              <a:xfrm>
                <a:off x="3870082" y="2604671"/>
                <a:ext cx="98375" cy="104854"/>
              </a:xfrm>
              <a:prstGeom prst="roundRect">
                <a:avLst>
                  <a:gd name="adj" fmla="val 33611"/>
                </a:avLst>
              </a:prstGeom>
              <a:solidFill>
                <a:schemeClr val="bg1">
                  <a:lumMod val="50000"/>
                </a:schemeClr>
              </a:solidFill>
              <a:ln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1" name="그룹 230"/>
          <p:cNvGrpSpPr/>
          <p:nvPr/>
        </p:nvGrpSpPr>
        <p:grpSpPr>
          <a:xfrm>
            <a:off x="6251735" y="279685"/>
            <a:ext cx="604260" cy="642368"/>
            <a:chOff x="6251735" y="279685"/>
            <a:chExt cx="604260" cy="642368"/>
          </a:xfrm>
        </p:grpSpPr>
        <p:sp>
          <p:nvSpPr>
            <p:cNvPr id="191" name="모서리가 둥근 직사각형 190"/>
            <p:cNvSpPr/>
            <p:nvPr/>
          </p:nvSpPr>
          <p:spPr>
            <a:xfrm>
              <a:off x="6251735" y="27968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6477522" y="372791"/>
              <a:ext cx="151878" cy="15674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6477522" y="600869"/>
              <a:ext cx="151878" cy="227805"/>
            </a:xfrm>
            <a:prstGeom prst="roundRect">
              <a:avLst>
                <a:gd name="adj" fmla="val 2447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7004154" y="295059"/>
            <a:ext cx="604260" cy="642368"/>
            <a:chOff x="7004154" y="295059"/>
            <a:chExt cx="604260" cy="642368"/>
          </a:xfrm>
        </p:grpSpPr>
        <p:sp>
          <p:nvSpPr>
            <p:cNvPr id="202" name="모서리가 둥근 직사각형 201"/>
            <p:cNvSpPr/>
            <p:nvPr/>
          </p:nvSpPr>
          <p:spPr>
            <a:xfrm>
              <a:off x="7004154" y="295059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788" y="417683"/>
              <a:ext cx="317154" cy="43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" name="모서리가 둥근 직사각형 233"/>
            <p:cNvSpPr/>
            <p:nvPr/>
          </p:nvSpPr>
          <p:spPr>
            <a:xfrm>
              <a:off x="7267304" y="372791"/>
              <a:ext cx="70122" cy="496861"/>
            </a:xfrm>
            <a:prstGeom prst="roundRect">
              <a:avLst>
                <a:gd name="adj" fmla="val 2447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6241804" y="1019586"/>
            <a:ext cx="604260" cy="642368"/>
            <a:chOff x="6251735" y="279685"/>
            <a:chExt cx="604260" cy="642368"/>
          </a:xfrm>
        </p:grpSpPr>
        <p:sp>
          <p:nvSpPr>
            <p:cNvPr id="242" name="모서리가 둥근 직사각형 241"/>
            <p:cNvSpPr/>
            <p:nvPr/>
          </p:nvSpPr>
          <p:spPr>
            <a:xfrm>
              <a:off x="6251735" y="27968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6477522" y="600869"/>
              <a:ext cx="151878" cy="227805"/>
            </a:xfrm>
            <a:prstGeom prst="roundRect">
              <a:avLst>
                <a:gd name="adj" fmla="val 2447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6994058" y="1019005"/>
            <a:ext cx="604260" cy="642368"/>
            <a:chOff x="6994058" y="1019005"/>
            <a:chExt cx="604260" cy="642368"/>
          </a:xfrm>
        </p:grpSpPr>
        <p:grpSp>
          <p:nvGrpSpPr>
            <p:cNvPr id="245" name="그룹 244"/>
            <p:cNvGrpSpPr/>
            <p:nvPr/>
          </p:nvGrpSpPr>
          <p:grpSpPr>
            <a:xfrm>
              <a:off x="6994058" y="1019005"/>
              <a:ext cx="604260" cy="642368"/>
              <a:chOff x="7004154" y="295059"/>
              <a:chExt cx="604260" cy="642368"/>
            </a:xfrm>
          </p:grpSpPr>
          <p:sp>
            <p:nvSpPr>
              <p:cNvPr id="246" name="모서리가 둥근 직사각형 245"/>
              <p:cNvSpPr/>
              <p:nvPr/>
            </p:nvSpPr>
            <p:spPr>
              <a:xfrm>
                <a:off x="7004154" y="295059"/>
                <a:ext cx="604260" cy="642368"/>
              </a:xfrm>
              <a:prstGeom prst="roundRect">
                <a:avLst>
                  <a:gd name="adj" fmla="val 98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4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788" y="417683"/>
                <a:ext cx="317154" cy="438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8" name="모서리가 둥근 직사각형 247"/>
              <p:cNvSpPr/>
              <p:nvPr/>
            </p:nvSpPr>
            <p:spPr>
              <a:xfrm>
                <a:off x="7267304" y="372791"/>
                <a:ext cx="70122" cy="496861"/>
              </a:xfrm>
              <a:prstGeom prst="roundRect">
                <a:avLst>
                  <a:gd name="adj" fmla="val 24474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3" name="아래쪽 화살표 252"/>
            <p:cNvSpPr/>
            <p:nvPr/>
          </p:nvSpPr>
          <p:spPr>
            <a:xfrm>
              <a:off x="7294512" y="1313084"/>
              <a:ext cx="281084" cy="30213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990139" y="1883835"/>
            <a:ext cx="604260" cy="642368"/>
            <a:chOff x="6990139" y="1883835"/>
            <a:chExt cx="604260" cy="642368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6990139" y="188383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7021223" y="1933973"/>
              <a:ext cx="542092" cy="542092"/>
              <a:chOff x="7226308" y="3967358"/>
              <a:chExt cx="1535109" cy="1535109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235" name="사다리꼴 234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사다리꼴 236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9" name="그룹 248"/>
              <p:cNvGrpSpPr/>
              <p:nvPr/>
            </p:nvGrpSpPr>
            <p:grpSpPr>
              <a:xfrm rot="54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250" name="사다리꼴 249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사다리꼴 250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2" name="그룹 251"/>
              <p:cNvGrpSpPr/>
              <p:nvPr/>
            </p:nvGrpSpPr>
            <p:grpSpPr>
              <a:xfrm rot="27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255" name="사다리꼴 254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사다리꼴 255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7" name="그룹 256"/>
              <p:cNvGrpSpPr/>
              <p:nvPr/>
            </p:nvGrpSpPr>
            <p:grpSpPr>
              <a:xfrm rot="81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258" name="사다리꼴 257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사다리꼴 258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타원 41"/>
              <p:cNvSpPr/>
              <p:nvPr/>
            </p:nvSpPr>
            <p:spPr>
              <a:xfrm>
                <a:off x="7378914" y="4119964"/>
                <a:ext cx="1229896" cy="1229896"/>
              </a:xfrm>
              <a:custGeom>
                <a:avLst/>
                <a:gdLst/>
                <a:ahLst/>
                <a:cxnLst/>
                <a:rect l="l" t="t" r="r" b="b"/>
                <a:pathLst>
                  <a:path w="1229896" h="1229896">
                    <a:moveTo>
                      <a:pt x="614948" y="322026"/>
                    </a:moveTo>
                    <a:cubicBezTo>
                      <a:pt x="453172" y="322026"/>
                      <a:pt x="322026" y="453172"/>
                      <a:pt x="322026" y="614948"/>
                    </a:cubicBezTo>
                    <a:cubicBezTo>
                      <a:pt x="322026" y="776724"/>
                      <a:pt x="453172" y="907870"/>
                      <a:pt x="614948" y="907870"/>
                    </a:cubicBezTo>
                    <a:cubicBezTo>
                      <a:pt x="776724" y="907870"/>
                      <a:pt x="907870" y="776724"/>
                      <a:pt x="907870" y="614948"/>
                    </a:cubicBezTo>
                    <a:cubicBezTo>
                      <a:pt x="907870" y="453172"/>
                      <a:pt x="776724" y="322026"/>
                      <a:pt x="614948" y="322026"/>
                    </a:cubicBezTo>
                    <a:close/>
                    <a:moveTo>
                      <a:pt x="614948" y="0"/>
                    </a:moveTo>
                    <a:cubicBezTo>
                      <a:pt x="954574" y="0"/>
                      <a:pt x="1229896" y="275322"/>
                      <a:pt x="1229896" y="614948"/>
                    </a:cubicBezTo>
                    <a:cubicBezTo>
                      <a:pt x="1229896" y="954574"/>
                      <a:pt x="954574" y="1229896"/>
                      <a:pt x="614948" y="1229896"/>
                    </a:cubicBezTo>
                    <a:cubicBezTo>
                      <a:pt x="275322" y="1229896"/>
                      <a:pt x="0" y="954574"/>
                      <a:pt x="0" y="614948"/>
                    </a:cubicBezTo>
                    <a:cubicBezTo>
                      <a:pt x="0" y="275322"/>
                      <a:pt x="275322" y="0"/>
                      <a:pt x="6149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106178" y="4628507"/>
            <a:ext cx="626994" cy="626994"/>
            <a:chOff x="3106178" y="4628507"/>
            <a:chExt cx="626994" cy="626994"/>
          </a:xfrm>
        </p:grpSpPr>
        <p:sp>
          <p:nvSpPr>
            <p:cNvPr id="233" name="타원 232"/>
            <p:cNvSpPr/>
            <p:nvPr/>
          </p:nvSpPr>
          <p:spPr>
            <a:xfrm>
              <a:off x="3106178" y="4628507"/>
              <a:ext cx="626994" cy="6269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 rot="10800000">
              <a:off x="3343736" y="4690455"/>
              <a:ext cx="151878" cy="521927"/>
              <a:chOff x="3343736" y="4737447"/>
              <a:chExt cx="151878" cy="521927"/>
            </a:xfrm>
          </p:grpSpPr>
          <p:sp>
            <p:nvSpPr>
              <p:cNvPr id="239" name="타원 238"/>
              <p:cNvSpPr/>
              <p:nvPr/>
            </p:nvSpPr>
            <p:spPr>
              <a:xfrm>
                <a:off x="3343736" y="4737447"/>
                <a:ext cx="151878" cy="15674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모서리가 둥근 직사각형 242"/>
              <p:cNvSpPr/>
              <p:nvPr/>
            </p:nvSpPr>
            <p:spPr>
              <a:xfrm>
                <a:off x="3343736" y="4933264"/>
                <a:ext cx="151878" cy="326110"/>
              </a:xfrm>
              <a:prstGeom prst="roundRect">
                <a:avLst>
                  <a:gd name="adj" fmla="val 24474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0" name="그룹 229"/>
          <p:cNvGrpSpPr/>
          <p:nvPr/>
        </p:nvGrpSpPr>
        <p:grpSpPr>
          <a:xfrm>
            <a:off x="5174165" y="6246072"/>
            <a:ext cx="639885" cy="632203"/>
            <a:chOff x="5012235" y="6063495"/>
            <a:chExt cx="639885" cy="632203"/>
          </a:xfrm>
        </p:grpSpPr>
        <p:grpSp>
          <p:nvGrpSpPr>
            <p:cNvPr id="232" name="그룹 231"/>
            <p:cNvGrpSpPr/>
            <p:nvPr/>
          </p:nvGrpSpPr>
          <p:grpSpPr>
            <a:xfrm>
              <a:off x="5012235" y="6063495"/>
              <a:ext cx="639885" cy="632203"/>
              <a:chOff x="4376063" y="3145545"/>
              <a:chExt cx="639885" cy="632203"/>
            </a:xfrm>
          </p:grpSpPr>
          <p:sp>
            <p:nvSpPr>
              <p:cNvPr id="262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모서리가 둥근 직사각형 262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6" name="그룹 235"/>
            <p:cNvGrpSpPr/>
            <p:nvPr/>
          </p:nvGrpSpPr>
          <p:grpSpPr>
            <a:xfrm>
              <a:off x="5181181" y="6286638"/>
              <a:ext cx="250823" cy="281279"/>
              <a:chOff x="1979712" y="6147897"/>
              <a:chExt cx="369081" cy="413896"/>
            </a:xfrm>
          </p:grpSpPr>
          <p:sp>
            <p:nvSpPr>
              <p:cNvPr id="260" name="타원 259"/>
              <p:cNvSpPr/>
              <p:nvPr/>
            </p:nvSpPr>
            <p:spPr>
              <a:xfrm>
                <a:off x="1979712" y="6147897"/>
                <a:ext cx="313497" cy="313497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 rot="2700000">
                <a:off x="2236877" y="6449876"/>
                <a:ext cx="133064" cy="907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6543530" y="3474345"/>
            <a:ext cx="639885" cy="632203"/>
            <a:chOff x="6543530" y="3474345"/>
            <a:chExt cx="639885" cy="632203"/>
          </a:xfrm>
        </p:grpSpPr>
        <p:grpSp>
          <p:nvGrpSpPr>
            <p:cNvPr id="190" name="그룹 189"/>
            <p:cNvGrpSpPr/>
            <p:nvPr/>
          </p:nvGrpSpPr>
          <p:grpSpPr>
            <a:xfrm>
              <a:off x="6543530" y="3474345"/>
              <a:ext cx="639885" cy="632203"/>
              <a:chOff x="4376063" y="3145545"/>
              <a:chExt cx="639885" cy="632203"/>
            </a:xfrm>
          </p:grpSpPr>
          <p:sp>
            <p:nvSpPr>
              <p:cNvPr id="192" name="모서리가 둥근 직사각형 11"/>
              <p:cNvSpPr/>
              <p:nvPr/>
            </p:nvSpPr>
            <p:spPr>
              <a:xfrm>
                <a:off x="4376063" y="3145545"/>
                <a:ext cx="588716" cy="632203"/>
              </a:xfrm>
              <a:custGeom>
                <a:avLst/>
                <a:gdLst/>
                <a:ahLst/>
                <a:cxnLst/>
                <a:rect l="l" t="t" r="r" b="b"/>
                <a:pathLst>
                  <a:path w="588716" h="632203">
                    <a:moveTo>
                      <a:pt x="60020" y="0"/>
                    </a:moveTo>
                    <a:lnTo>
                      <a:pt x="385871" y="0"/>
                    </a:lnTo>
                    <a:lnTo>
                      <a:pt x="385871" y="118752"/>
                    </a:lnTo>
                    <a:cubicBezTo>
                      <a:pt x="385871" y="151900"/>
                      <a:pt x="412743" y="178772"/>
                      <a:pt x="445891" y="178772"/>
                    </a:cubicBezTo>
                    <a:lnTo>
                      <a:pt x="588716" y="178772"/>
                    </a:lnTo>
                    <a:lnTo>
                      <a:pt x="588716" y="572183"/>
                    </a:lnTo>
                    <a:cubicBezTo>
                      <a:pt x="588716" y="605331"/>
                      <a:pt x="561844" y="632203"/>
                      <a:pt x="528696" y="632203"/>
                    </a:cubicBezTo>
                    <a:lnTo>
                      <a:pt x="60020" y="632203"/>
                    </a:lnTo>
                    <a:cubicBezTo>
                      <a:pt x="26872" y="632203"/>
                      <a:pt x="0" y="605331"/>
                      <a:pt x="0" y="572183"/>
                    </a:cubicBezTo>
                    <a:lnTo>
                      <a:pt x="0" y="60020"/>
                    </a:lnTo>
                    <a:cubicBezTo>
                      <a:pt x="0" y="26872"/>
                      <a:pt x="26872" y="0"/>
                      <a:pt x="600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모서리가 둥근 직사각형 192"/>
              <p:cNvSpPr/>
              <p:nvPr/>
            </p:nvSpPr>
            <p:spPr>
              <a:xfrm rot="2574819">
                <a:off x="4719717" y="3213532"/>
                <a:ext cx="296231" cy="45719"/>
              </a:xfrm>
              <a:prstGeom prst="roundRect">
                <a:avLst>
                  <a:gd name="adj" fmla="val 415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6" name="직사각형 185"/>
            <p:cNvSpPr/>
            <p:nvPr/>
          </p:nvSpPr>
          <p:spPr>
            <a:xfrm>
              <a:off x="6674390" y="3703485"/>
              <a:ext cx="305817" cy="61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6674390" y="3817799"/>
              <a:ext cx="303406" cy="61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6674390" y="3932113"/>
              <a:ext cx="303406" cy="61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6674390" y="3589171"/>
              <a:ext cx="126460" cy="61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35289" y="5306912"/>
            <a:ext cx="604260" cy="642368"/>
            <a:chOff x="435289" y="5306912"/>
            <a:chExt cx="604260" cy="642368"/>
          </a:xfrm>
        </p:grpSpPr>
        <p:sp>
          <p:nvSpPr>
            <p:cNvPr id="268" name="모서리가 둥근 직사각형 267"/>
            <p:cNvSpPr/>
            <p:nvPr/>
          </p:nvSpPr>
          <p:spPr>
            <a:xfrm>
              <a:off x="435289" y="5306912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 rot="1234962">
              <a:off x="478042" y="5387258"/>
              <a:ext cx="472686" cy="433254"/>
              <a:chOff x="503920" y="5413135"/>
              <a:chExt cx="472686" cy="433255"/>
            </a:xfrm>
          </p:grpSpPr>
          <p:sp>
            <p:nvSpPr>
              <p:cNvPr id="284" name="이등변 삼각형 283"/>
              <p:cNvSpPr/>
              <p:nvPr/>
            </p:nvSpPr>
            <p:spPr>
              <a:xfrm rot="19800000">
                <a:off x="503920" y="5413135"/>
                <a:ext cx="472686" cy="42199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3600000">
                <a:off x="784878" y="5698709"/>
                <a:ext cx="101842" cy="1935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이등변 삼각형 285"/>
              <p:cNvSpPr/>
              <p:nvPr/>
            </p:nvSpPr>
            <p:spPr>
              <a:xfrm rot="19800000">
                <a:off x="679283" y="5574576"/>
                <a:ext cx="127333" cy="129292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14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68420" y="122221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98939" y="0"/>
            <a:ext cx="10661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620" y="952814"/>
            <a:ext cx="91363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5240" y="1676882"/>
            <a:ext cx="91287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24009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7620" y="3125018"/>
            <a:ext cx="912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-7620" y="3849086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5496" y="4573154"/>
            <a:ext cx="90897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0" y="5297222"/>
            <a:ext cx="912527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-7620" y="6021288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31089" y="7620"/>
            <a:ext cx="16127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68705" y="1524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90194" y="762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11168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733172" y="0"/>
            <a:ext cx="10251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364912" y="1524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86401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607890" y="15240"/>
            <a:ext cx="14541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43920" y="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6540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6898" y="762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108387" y="0"/>
            <a:ext cx="0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729872" y="762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project\WEBGUI\client\images\visual_cont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2" y="1122363"/>
            <a:ext cx="4419600" cy="2190750"/>
          </a:xfrm>
          <a:prstGeom prst="rect">
            <a:avLst/>
          </a:prstGeom>
          <a:noFill/>
          <a:ln>
            <a:solidFill>
              <a:srgbClr val="18396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395536" y="4365104"/>
            <a:ext cx="4419600" cy="2190750"/>
            <a:chOff x="1868705" y="3436620"/>
            <a:chExt cx="4419600" cy="2190750"/>
          </a:xfrm>
        </p:grpSpPr>
        <p:sp>
          <p:nvSpPr>
            <p:cNvPr id="54" name="직사각형 53"/>
            <p:cNvSpPr/>
            <p:nvPr/>
          </p:nvSpPr>
          <p:spPr>
            <a:xfrm>
              <a:off x="1868705" y="3436620"/>
              <a:ext cx="4419600" cy="2190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79119" y="4541520"/>
              <a:ext cx="626994" cy="626994"/>
            </a:xfrm>
            <a:prstGeom prst="ellipse">
              <a:avLst/>
            </a:prstGeom>
            <a:solidFill>
              <a:srgbClr val="0C1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622466" y="4644572"/>
              <a:ext cx="340303" cy="396044"/>
              <a:chOff x="2587626" y="4547295"/>
              <a:chExt cx="524057" cy="609897"/>
            </a:xfrm>
            <a:solidFill>
              <a:schemeClr val="bg1">
                <a:lumMod val="95000"/>
              </a:schemeClr>
            </a:solidFill>
          </p:grpSpPr>
          <p:sp>
            <p:nvSpPr>
              <p:cNvPr id="57" name="양쪽 모서리가 둥근 사각형 8"/>
              <p:cNvSpPr/>
              <p:nvPr/>
            </p:nvSpPr>
            <p:spPr>
              <a:xfrm>
                <a:off x="2672300" y="4547295"/>
                <a:ext cx="354707" cy="324036"/>
              </a:xfrm>
              <a:custGeom>
                <a:avLst/>
                <a:gdLst/>
                <a:ahLst/>
                <a:cxnLst/>
                <a:rect l="l" t="t" r="r" b="b"/>
                <a:pathLst>
                  <a:path w="709414" h="648072">
                    <a:moveTo>
                      <a:pt x="258026" y="98174"/>
                    </a:moveTo>
                    <a:cubicBezTo>
                      <a:pt x="168163" y="98174"/>
                      <a:pt x="95314" y="171023"/>
                      <a:pt x="95314" y="260886"/>
                    </a:cubicBezTo>
                    <a:lnTo>
                      <a:pt x="95314" y="616959"/>
                    </a:lnTo>
                    <a:lnTo>
                      <a:pt x="614099" y="616959"/>
                    </a:lnTo>
                    <a:lnTo>
                      <a:pt x="614099" y="260886"/>
                    </a:lnTo>
                    <a:cubicBezTo>
                      <a:pt x="614099" y="171023"/>
                      <a:pt x="541250" y="98174"/>
                      <a:pt x="451387" y="98174"/>
                    </a:cubicBezTo>
                    <a:close/>
                    <a:moveTo>
                      <a:pt x="203261" y="0"/>
                    </a:moveTo>
                    <a:lnTo>
                      <a:pt x="506153" y="0"/>
                    </a:lnTo>
                    <a:cubicBezTo>
                      <a:pt x="618411" y="0"/>
                      <a:pt x="709414" y="91003"/>
                      <a:pt x="709414" y="203261"/>
                    </a:cubicBezTo>
                    <a:lnTo>
                      <a:pt x="709414" y="648072"/>
                    </a:lnTo>
                    <a:lnTo>
                      <a:pt x="0" y="648072"/>
                    </a:lnTo>
                    <a:lnTo>
                      <a:pt x="0" y="203261"/>
                    </a:lnTo>
                    <a:cubicBezTo>
                      <a:pt x="0" y="91003"/>
                      <a:pt x="91003" y="0"/>
                      <a:pt x="2032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2587626" y="4761148"/>
                <a:ext cx="524057" cy="396044"/>
              </a:xfrm>
              <a:prstGeom prst="roundRect">
                <a:avLst>
                  <a:gd name="adj" fmla="val 51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2797717" y="4882774"/>
                <a:ext cx="105592" cy="152792"/>
                <a:chOff x="2751223" y="4845559"/>
                <a:chExt cx="162018" cy="234441"/>
              </a:xfrm>
              <a:grpFill/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2751223" y="4845559"/>
                  <a:ext cx="162018" cy="16201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사다리꼴 60"/>
                <p:cNvSpPr/>
                <p:nvPr/>
              </p:nvSpPr>
              <p:spPr>
                <a:xfrm>
                  <a:off x="2795830" y="4935154"/>
                  <a:ext cx="72804" cy="144846"/>
                </a:xfrm>
                <a:prstGeom prst="trapezoid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7" name="그룹 16"/>
          <p:cNvGrpSpPr/>
          <p:nvPr/>
        </p:nvGrpSpPr>
        <p:grpSpPr>
          <a:xfrm>
            <a:off x="5364088" y="1122363"/>
            <a:ext cx="4419600" cy="2594669"/>
            <a:chOff x="1056452" y="1122363"/>
            <a:chExt cx="4419600" cy="2594669"/>
          </a:xfrm>
        </p:grpSpPr>
        <p:sp>
          <p:nvSpPr>
            <p:cNvPr id="3" name="직사각형 2"/>
            <p:cNvSpPr/>
            <p:nvPr/>
          </p:nvSpPr>
          <p:spPr>
            <a:xfrm>
              <a:off x="1056452" y="1122363"/>
              <a:ext cx="4419600" cy="2190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4" descr="C:\Users\cyk\Downloads\login-3938432_192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452" y="1526282"/>
              <a:ext cx="3051816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0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2158" y="325241"/>
            <a:ext cx="626994" cy="626994"/>
            <a:chOff x="552040" y="5157192"/>
            <a:chExt cx="626994" cy="626994"/>
          </a:xfrm>
        </p:grpSpPr>
        <p:sp>
          <p:nvSpPr>
            <p:cNvPr id="5" name="타원 4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598939" y="1052736"/>
            <a:ext cx="626994" cy="626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8420" y="122221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98939" y="0"/>
            <a:ext cx="10661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620" y="952814"/>
            <a:ext cx="91363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5240" y="1676882"/>
            <a:ext cx="91287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24009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7620" y="3125018"/>
            <a:ext cx="912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-7620" y="3849086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5496" y="4573154"/>
            <a:ext cx="90897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0" y="5297222"/>
            <a:ext cx="912527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-7620" y="6021288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31089" y="7620"/>
            <a:ext cx="16127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68705" y="1524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90194" y="762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11168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733172" y="0"/>
            <a:ext cx="10251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364912" y="1524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86401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607890" y="15240"/>
            <a:ext cx="14541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43920" y="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6540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6898" y="762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108387" y="0"/>
            <a:ext cx="0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729872" y="-32544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463683" y="1018138"/>
            <a:ext cx="648000" cy="648000"/>
            <a:chOff x="2463683" y="1018138"/>
            <a:chExt cx="648000" cy="64800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463683" y="10181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십자형 42"/>
            <p:cNvSpPr/>
            <p:nvPr/>
          </p:nvSpPr>
          <p:spPr>
            <a:xfrm rot="5400000">
              <a:off x="2591227" y="1145682"/>
              <a:ext cx="392912" cy="392912"/>
            </a:xfrm>
            <a:prstGeom prst="plus">
              <a:avLst>
                <a:gd name="adj" fmla="val 3503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88539" y="1818538"/>
            <a:ext cx="648000" cy="648000"/>
            <a:chOff x="2488539" y="1818538"/>
            <a:chExt cx="648000" cy="64800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488539" y="18185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16084" y="2080788"/>
              <a:ext cx="392912" cy="1194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264083" y="1042233"/>
            <a:ext cx="648000" cy="648000"/>
            <a:chOff x="3264083" y="1042233"/>
            <a:chExt cx="648000" cy="64800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264083" y="1042233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아래쪽 화살표 47"/>
            <p:cNvSpPr/>
            <p:nvPr/>
          </p:nvSpPr>
          <p:spPr>
            <a:xfrm>
              <a:off x="3422543" y="1169777"/>
              <a:ext cx="331079" cy="39291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488540" y="2708920"/>
            <a:ext cx="648000" cy="648000"/>
            <a:chOff x="2488540" y="2708920"/>
            <a:chExt cx="648000" cy="648000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2488540" y="2708920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18900000">
              <a:off x="2574777" y="2981399"/>
              <a:ext cx="458239" cy="121868"/>
              <a:chOff x="3177657" y="3429000"/>
              <a:chExt cx="458239" cy="121868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345385" y="3429000"/>
                <a:ext cx="290511" cy="1194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rot="16200000">
                <a:off x="3174020" y="3433011"/>
                <a:ext cx="121494" cy="11422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347864" y="1876275"/>
            <a:ext cx="648000" cy="648000"/>
            <a:chOff x="3347864" y="1876275"/>
            <a:chExt cx="648000" cy="6480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347864" y="1876275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475408" y="2001709"/>
              <a:ext cx="391857" cy="397131"/>
              <a:chOff x="3899474" y="2003819"/>
              <a:chExt cx="391857" cy="397131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4036552" y="2152430"/>
                <a:ext cx="2547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899475" y="2152430"/>
                <a:ext cx="884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4036553" y="2301984"/>
                <a:ext cx="254778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3899475" y="2301984"/>
                <a:ext cx="884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4036551" y="2003819"/>
                <a:ext cx="2547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3899474" y="2003819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514282" y="3645024"/>
            <a:ext cx="648000" cy="648000"/>
            <a:chOff x="2514282" y="3645024"/>
            <a:chExt cx="648000" cy="64800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514282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/오른쪽/위쪽/아래쪽 화살표 17"/>
            <p:cNvSpPr/>
            <p:nvPr/>
          </p:nvSpPr>
          <p:spPr>
            <a:xfrm>
              <a:off x="2578095" y="3708837"/>
              <a:ext cx="520373" cy="520373"/>
            </a:xfrm>
            <a:prstGeom prst="quadArrow">
              <a:avLst>
                <a:gd name="adj1" fmla="val 23842"/>
                <a:gd name="adj2" fmla="val 22500"/>
                <a:gd name="adj3" fmla="val 2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691680" y="3645024"/>
            <a:ext cx="648000" cy="648000"/>
            <a:chOff x="1691680" y="3645024"/>
            <a:chExt cx="648000" cy="648000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691680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 rot="19800000">
              <a:off x="1870752" y="3733321"/>
              <a:ext cx="289857" cy="471407"/>
              <a:chOff x="3465660" y="3825008"/>
              <a:chExt cx="289857" cy="471407"/>
            </a:xfrm>
          </p:grpSpPr>
          <p:sp>
            <p:nvSpPr>
              <p:cNvPr id="14" name="이등변 삼각형 13"/>
              <p:cNvSpPr/>
              <p:nvPr/>
            </p:nvSpPr>
            <p:spPr>
              <a:xfrm>
                <a:off x="3465660" y="3825008"/>
                <a:ext cx="289857" cy="294316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3512112" y="4141279"/>
                <a:ext cx="193869" cy="11640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4891443" y="1826320"/>
            <a:ext cx="648000" cy="648000"/>
            <a:chOff x="5378463" y="1816531"/>
            <a:chExt cx="648000" cy="64800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5378463" y="1816531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436096" y="1874067"/>
              <a:ext cx="505782" cy="532928"/>
              <a:chOff x="3435950" y="5338961"/>
              <a:chExt cx="505782" cy="532928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435950" y="5338961"/>
                <a:ext cx="495933" cy="4959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2700000">
                <a:off x="3783761" y="5713917"/>
                <a:ext cx="196456" cy="1194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십자형 73"/>
            <p:cNvSpPr/>
            <p:nvPr/>
          </p:nvSpPr>
          <p:spPr>
            <a:xfrm rot="5400000">
              <a:off x="5539443" y="1980876"/>
              <a:ext cx="288830" cy="288830"/>
            </a:xfrm>
            <a:prstGeom prst="plus">
              <a:avLst>
                <a:gd name="adj" fmla="val 323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96136" y="1826320"/>
            <a:ext cx="648000" cy="648000"/>
            <a:chOff x="5796136" y="1826320"/>
            <a:chExt cx="648000" cy="648000"/>
          </a:xfrm>
        </p:grpSpPr>
        <p:grpSp>
          <p:nvGrpSpPr>
            <p:cNvPr id="75" name="그룹 74"/>
            <p:cNvGrpSpPr/>
            <p:nvPr/>
          </p:nvGrpSpPr>
          <p:grpSpPr>
            <a:xfrm>
              <a:off x="5796136" y="1826320"/>
              <a:ext cx="648000" cy="648000"/>
              <a:chOff x="5378463" y="1816531"/>
              <a:chExt cx="648000" cy="648000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1" name="직사각형 80"/>
            <p:cNvSpPr/>
            <p:nvPr/>
          </p:nvSpPr>
          <p:spPr>
            <a:xfrm>
              <a:off x="5973334" y="2068287"/>
              <a:ext cx="268228" cy="127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740200" y="1819627"/>
            <a:ext cx="648000" cy="648000"/>
            <a:chOff x="6740200" y="1819627"/>
            <a:chExt cx="648000" cy="648000"/>
          </a:xfrm>
        </p:grpSpPr>
        <p:grpSp>
          <p:nvGrpSpPr>
            <p:cNvPr id="82" name="그룹 81"/>
            <p:cNvGrpSpPr/>
            <p:nvPr/>
          </p:nvGrpSpPr>
          <p:grpSpPr>
            <a:xfrm>
              <a:off x="6740200" y="1819627"/>
              <a:ext cx="648000" cy="648000"/>
              <a:chOff x="5378463" y="1816531"/>
              <a:chExt cx="648000" cy="64800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85" name="타원 84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왼쪽/오른쪽/위쪽/아래쪽 화살표 88"/>
            <p:cNvSpPr/>
            <p:nvPr/>
          </p:nvSpPr>
          <p:spPr>
            <a:xfrm>
              <a:off x="6865409" y="1944739"/>
              <a:ext cx="360779" cy="360779"/>
            </a:xfrm>
            <a:prstGeom prst="quadArrow">
              <a:avLst>
                <a:gd name="adj1" fmla="val 18562"/>
                <a:gd name="adj2" fmla="val 22500"/>
                <a:gd name="adj3" fmla="val 2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740352" y="1843453"/>
            <a:ext cx="648000" cy="648000"/>
            <a:chOff x="6740200" y="1819627"/>
            <a:chExt cx="648000" cy="648000"/>
          </a:xfrm>
        </p:grpSpPr>
        <p:grpSp>
          <p:nvGrpSpPr>
            <p:cNvPr id="97" name="그룹 96"/>
            <p:cNvGrpSpPr/>
            <p:nvPr/>
          </p:nvGrpSpPr>
          <p:grpSpPr>
            <a:xfrm>
              <a:off x="6740200" y="1819627"/>
              <a:ext cx="648000" cy="648000"/>
              <a:chOff x="5378463" y="1816531"/>
              <a:chExt cx="648000" cy="648000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101" name="타원 100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8" name="왼쪽/오른쪽/위쪽/아래쪽 화살표 97"/>
            <p:cNvSpPr/>
            <p:nvPr/>
          </p:nvSpPr>
          <p:spPr>
            <a:xfrm rot="18900000">
              <a:off x="6865409" y="1944739"/>
              <a:ext cx="360779" cy="360779"/>
            </a:xfrm>
            <a:prstGeom prst="quadArrow">
              <a:avLst>
                <a:gd name="adj1" fmla="val 18562"/>
                <a:gd name="adj2" fmla="val 22500"/>
                <a:gd name="adj3" fmla="val 2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74436" y="3645024"/>
            <a:ext cx="648000" cy="648000"/>
            <a:chOff x="774436" y="3645024"/>
            <a:chExt cx="648000" cy="648000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774436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914842" y="3787713"/>
              <a:ext cx="378231" cy="361367"/>
              <a:chOff x="922657" y="3732662"/>
              <a:chExt cx="378231" cy="361367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923037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1067723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1212408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922657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1067343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212028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922657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067343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1212028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771474" y="4521465"/>
            <a:ext cx="648000" cy="648000"/>
            <a:chOff x="771474" y="4521465"/>
            <a:chExt cx="648000" cy="648000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771474" y="4521465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911880" y="4664154"/>
              <a:ext cx="378231" cy="361367"/>
              <a:chOff x="922657" y="3732662"/>
              <a:chExt cx="378231" cy="361367"/>
            </a:xfrm>
            <a:solidFill>
              <a:srgbClr val="FFC000"/>
            </a:solidFill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923037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1067723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212408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922657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067343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1212028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922657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1067343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1212028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4" name="그룹 133"/>
          <p:cNvGrpSpPr/>
          <p:nvPr/>
        </p:nvGrpSpPr>
        <p:grpSpPr>
          <a:xfrm>
            <a:off x="1693410" y="4519935"/>
            <a:ext cx="648000" cy="648000"/>
            <a:chOff x="1691680" y="3645024"/>
            <a:chExt cx="648000" cy="648000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1691680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/>
            <p:cNvGrpSpPr/>
            <p:nvPr/>
          </p:nvGrpSpPr>
          <p:grpSpPr>
            <a:xfrm rot="19800000">
              <a:off x="1870752" y="3733321"/>
              <a:ext cx="289857" cy="471407"/>
              <a:chOff x="3465660" y="3825008"/>
              <a:chExt cx="289857" cy="471407"/>
            </a:xfrm>
          </p:grpSpPr>
          <p:sp>
            <p:nvSpPr>
              <p:cNvPr id="137" name="이등변 삼각형 136"/>
              <p:cNvSpPr/>
              <p:nvPr/>
            </p:nvSpPr>
            <p:spPr>
              <a:xfrm>
                <a:off x="3465660" y="3825008"/>
                <a:ext cx="289857" cy="29431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3512112" y="4141279"/>
                <a:ext cx="193869" cy="1164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4900123" y="3125018"/>
            <a:ext cx="648000" cy="648000"/>
            <a:chOff x="5378463" y="1816531"/>
            <a:chExt cx="648000" cy="648000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5378463" y="1816531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5436096" y="1874067"/>
              <a:ext cx="505782" cy="532928"/>
              <a:chOff x="3435950" y="5338961"/>
              <a:chExt cx="505782" cy="532928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3435950" y="5338961"/>
                <a:ext cx="495933" cy="4959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2700000">
                <a:off x="3783761" y="5713917"/>
                <a:ext cx="196456" cy="11948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십자형 140"/>
            <p:cNvSpPr/>
            <p:nvPr/>
          </p:nvSpPr>
          <p:spPr>
            <a:xfrm rot="5400000">
              <a:off x="5539443" y="1980876"/>
              <a:ext cx="288830" cy="288830"/>
            </a:xfrm>
            <a:prstGeom prst="plus">
              <a:avLst>
                <a:gd name="adj" fmla="val 323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5804816" y="3125018"/>
            <a:ext cx="648000" cy="648000"/>
            <a:chOff x="5796136" y="1826320"/>
            <a:chExt cx="648000" cy="648000"/>
          </a:xfrm>
        </p:grpSpPr>
        <p:grpSp>
          <p:nvGrpSpPr>
            <p:cNvPr id="145" name="그룹 144"/>
            <p:cNvGrpSpPr/>
            <p:nvPr/>
          </p:nvGrpSpPr>
          <p:grpSpPr>
            <a:xfrm>
              <a:off x="5796136" y="1826320"/>
              <a:ext cx="648000" cy="648000"/>
              <a:chOff x="5378463" y="1816531"/>
              <a:chExt cx="648000" cy="648000"/>
            </a:xfrm>
          </p:grpSpPr>
          <p:sp>
            <p:nvSpPr>
              <p:cNvPr id="147" name="모서리가 둥근 직사각형 146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8" name="그룹 147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149" name="타원 148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6" name="직사각형 145"/>
            <p:cNvSpPr/>
            <p:nvPr/>
          </p:nvSpPr>
          <p:spPr>
            <a:xfrm>
              <a:off x="5973334" y="2068287"/>
              <a:ext cx="268228" cy="127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748880" y="3118325"/>
            <a:ext cx="648000" cy="648000"/>
            <a:chOff x="6740200" y="1819627"/>
            <a:chExt cx="648000" cy="64800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6740200" y="1819627"/>
              <a:ext cx="648000" cy="648000"/>
              <a:chOff x="5378463" y="1816531"/>
              <a:chExt cx="648000" cy="648000"/>
            </a:xfrm>
          </p:grpSpPr>
          <p:sp>
            <p:nvSpPr>
              <p:cNvPr id="154" name="모서리가 둥근 직사각형 153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5" name="그룹 154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156" name="타원 155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3" name="왼쪽/오른쪽/위쪽/아래쪽 화살표 152"/>
            <p:cNvSpPr/>
            <p:nvPr/>
          </p:nvSpPr>
          <p:spPr>
            <a:xfrm>
              <a:off x="6865409" y="1944739"/>
              <a:ext cx="360779" cy="360779"/>
            </a:xfrm>
            <a:prstGeom prst="quadArrow">
              <a:avLst>
                <a:gd name="adj1" fmla="val 18562"/>
                <a:gd name="adj2" fmla="val 22500"/>
                <a:gd name="adj3" fmla="val 2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7749032" y="3142151"/>
            <a:ext cx="648000" cy="648000"/>
            <a:chOff x="6740200" y="1819627"/>
            <a:chExt cx="648000" cy="648000"/>
          </a:xfrm>
        </p:grpSpPr>
        <p:grpSp>
          <p:nvGrpSpPr>
            <p:cNvPr id="159" name="그룹 158"/>
            <p:cNvGrpSpPr/>
            <p:nvPr/>
          </p:nvGrpSpPr>
          <p:grpSpPr>
            <a:xfrm>
              <a:off x="6740200" y="1819627"/>
              <a:ext cx="648000" cy="648000"/>
              <a:chOff x="5378463" y="1816531"/>
              <a:chExt cx="648000" cy="648000"/>
            </a:xfrm>
          </p:grpSpPr>
          <p:sp>
            <p:nvSpPr>
              <p:cNvPr id="161" name="모서리가 둥근 직사각형 160"/>
              <p:cNvSpPr/>
              <p:nvPr/>
            </p:nvSpPr>
            <p:spPr>
              <a:xfrm>
                <a:off x="5378463" y="1816531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2" name="그룹 161"/>
              <p:cNvGrpSpPr/>
              <p:nvPr/>
            </p:nvGrpSpPr>
            <p:grpSpPr>
              <a:xfrm>
                <a:off x="5436096" y="1874067"/>
                <a:ext cx="505782" cy="532928"/>
                <a:chOff x="3435950" y="5338961"/>
                <a:chExt cx="505782" cy="532928"/>
              </a:xfrm>
            </p:grpSpPr>
            <p:sp>
              <p:nvSpPr>
                <p:cNvPr id="163" name="타원 162"/>
                <p:cNvSpPr/>
                <p:nvPr/>
              </p:nvSpPr>
              <p:spPr>
                <a:xfrm>
                  <a:off x="3435950" y="5338961"/>
                  <a:ext cx="495933" cy="49593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2700000">
                  <a:off x="3783761" y="5713917"/>
                  <a:ext cx="196456" cy="11948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60" name="왼쪽/오른쪽/위쪽/아래쪽 화살표 159"/>
            <p:cNvSpPr/>
            <p:nvPr/>
          </p:nvSpPr>
          <p:spPr>
            <a:xfrm rot="18900000">
              <a:off x="6865409" y="1944739"/>
              <a:ext cx="360779" cy="360779"/>
            </a:xfrm>
            <a:prstGeom prst="quadArrow">
              <a:avLst>
                <a:gd name="adj1" fmla="val 18562"/>
                <a:gd name="adj2" fmla="val 22500"/>
                <a:gd name="adj3" fmla="val 2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231187" y="1042233"/>
            <a:ext cx="648000" cy="648000"/>
            <a:chOff x="4231187" y="1042233"/>
            <a:chExt cx="648000" cy="648000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4231187" y="1042233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지연 69"/>
            <p:cNvSpPr/>
            <p:nvPr/>
          </p:nvSpPr>
          <p:spPr>
            <a:xfrm>
              <a:off x="4441832" y="1213332"/>
              <a:ext cx="241608" cy="305802"/>
            </a:xfrm>
            <a:prstGeom prst="flowChartDelay">
              <a:avLst/>
            </a:prstGeom>
            <a:noFill/>
            <a:ln w="1016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4097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32451" y="1893845"/>
            <a:ext cx="1240685" cy="948377"/>
            <a:chOff x="732451" y="1893845"/>
            <a:chExt cx="1240685" cy="948377"/>
          </a:xfrm>
        </p:grpSpPr>
        <p:sp>
          <p:nvSpPr>
            <p:cNvPr id="165" name="모서리가 둥근 직사각형 164"/>
            <p:cNvSpPr/>
            <p:nvPr/>
          </p:nvSpPr>
          <p:spPr>
            <a:xfrm>
              <a:off x="732451" y="1893845"/>
              <a:ext cx="1240685" cy="729274"/>
            </a:xfrm>
            <a:prstGeom prst="roundRect">
              <a:avLst>
                <a:gd name="adj" fmla="val 9872"/>
              </a:avLst>
            </a:prstGeom>
            <a:blipFill>
              <a:blip r:embed="rId2"/>
              <a:stretch>
                <a:fillRect/>
              </a:stretch>
            </a:blip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1095031" y="2624213"/>
              <a:ext cx="515524" cy="218009"/>
              <a:chOff x="1072980" y="2624213"/>
              <a:chExt cx="515524" cy="218009"/>
            </a:xfrm>
          </p:grpSpPr>
          <p:sp>
            <p:nvSpPr>
              <p:cNvPr id="167" name="모서리가 둥근 직사각형 166"/>
              <p:cNvSpPr/>
              <p:nvPr/>
            </p:nvSpPr>
            <p:spPr>
              <a:xfrm>
                <a:off x="1072980" y="2765444"/>
                <a:ext cx="515524" cy="76778"/>
              </a:xfrm>
              <a:prstGeom prst="roundRect">
                <a:avLst>
                  <a:gd name="adj" fmla="val 2473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모서리가 둥근 직사각형 167"/>
              <p:cNvSpPr/>
              <p:nvPr/>
            </p:nvSpPr>
            <p:spPr>
              <a:xfrm rot="5400000">
                <a:off x="1221738" y="2674903"/>
                <a:ext cx="218008" cy="116627"/>
              </a:xfrm>
              <a:prstGeom prst="roundRect">
                <a:avLst>
                  <a:gd name="adj" fmla="val 2473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95" y="3892342"/>
            <a:ext cx="2092981" cy="12640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</p:pic>
      <p:grpSp>
        <p:nvGrpSpPr>
          <p:cNvPr id="169" name="그룹 168"/>
          <p:cNvGrpSpPr/>
          <p:nvPr/>
        </p:nvGrpSpPr>
        <p:grpSpPr>
          <a:xfrm>
            <a:off x="3612487" y="2733216"/>
            <a:ext cx="648000" cy="648000"/>
            <a:chOff x="2488540" y="2708920"/>
            <a:chExt cx="648000" cy="648000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2488540" y="2708920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2" name="그룹 171"/>
            <p:cNvGrpSpPr/>
            <p:nvPr/>
          </p:nvGrpSpPr>
          <p:grpSpPr>
            <a:xfrm rot="18900000">
              <a:off x="2574777" y="2981399"/>
              <a:ext cx="458239" cy="121868"/>
              <a:chOff x="3177657" y="3429000"/>
              <a:chExt cx="458239" cy="121868"/>
            </a:xfrm>
          </p:grpSpPr>
          <p:sp>
            <p:nvSpPr>
              <p:cNvPr id="173" name="직사각형 172"/>
              <p:cNvSpPr/>
              <p:nvPr/>
            </p:nvSpPr>
            <p:spPr>
              <a:xfrm>
                <a:off x="3345385" y="3429000"/>
                <a:ext cx="290511" cy="1194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이등변 삼각형 173"/>
              <p:cNvSpPr/>
              <p:nvPr/>
            </p:nvSpPr>
            <p:spPr>
              <a:xfrm rot="16200000">
                <a:off x="3174020" y="3433011"/>
                <a:ext cx="121494" cy="11422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5283412" y="985105"/>
            <a:ext cx="648000" cy="648000"/>
            <a:chOff x="5283412" y="985105"/>
            <a:chExt cx="648000" cy="648000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5283412" y="985105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십자형 177"/>
            <p:cNvSpPr/>
            <p:nvPr/>
          </p:nvSpPr>
          <p:spPr>
            <a:xfrm rot="8100000">
              <a:off x="5352342" y="1063358"/>
              <a:ext cx="508384" cy="498102"/>
            </a:xfrm>
            <a:prstGeom prst="plus">
              <a:avLst>
                <a:gd name="adj" fmla="val 3729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002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2158" y="325241"/>
            <a:ext cx="626994" cy="626994"/>
            <a:chOff x="552040" y="5157192"/>
            <a:chExt cx="626994" cy="626994"/>
          </a:xfrm>
        </p:grpSpPr>
        <p:sp>
          <p:nvSpPr>
            <p:cNvPr id="5" name="타원 4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598939" y="1052736"/>
            <a:ext cx="626994" cy="626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8420" y="122221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98939" y="0"/>
            <a:ext cx="10661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620" y="952814"/>
            <a:ext cx="91363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5240" y="1676882"/>
            <a:ext cx="91287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24009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7620" y="3125018"/>
            <a:ext cx="912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-7620" y="3849086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5496" y="4573154"/>
            <a:ext cx="90897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0" y="5297222"/>
            <a:ext cx="912527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-7620" y="6021288"/>
            <a:ext cx="91516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31089" y="7620"/>
            <a:ext cx="16127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68705" y="1524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90194" y="762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11168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733172" y="0"/>
            <a:ext cx="10251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364912" y="1524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86401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607890" y="15240"/>
            <a:ext cx="14541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43920" y="0"/>
            <a:ext cx="0" cy="6850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6540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6898" y="7620"/>
            <a:ext cx="0" cy="6842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108387" y="0"/>
            <a:ext cx="0" cy="6835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729872" y="7620"/>
            <a:ext cx="0" cy="68275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463683" y="1018138"/>
            <a:ext cx="648000" cy="648000"/>
            <a:chOff x="2463683" y="1018138"/>
            <a:chExt cx="648000" cy="64800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463683" y="10181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십자형 42"/>
            <p:cNvSpPr/>
            <p:nvPr/>
          </p:nvSpPr>
          <p:spPr>
            <a:xfrm rot="5400000">
              <a:off x="2591227" y="1145682"/>
              <a:ext cx="392912" cy="392912"/>
            </a:xfrm>
            <a:prstGeom prst="plus">
              <a:avLst>
                <a:gd name="adj" fmla="val 3503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88539" y="1818538"/>
            <a:ext cx="648000" cy="648000"/>
            <a:chOff x="2488539" y="1818538"/>
            <a:chExt cx="648000" cy="64800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488539" y="18185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16084" y="2080788"/>
              <a:ext cx="392912" cy="1194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264083" y="1042233"/>
            <a:ext cx="648000" cy="648000"/>
            <a:chOff x="3264083" y="1042233"/>
            <a:chExt cx="648000" cy="64800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264083" y="1042233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아래쪽 화살표 47"/>
            <p:cNvSpPr/>
            <p:nvPr/>
          </p:nvSpPr>
          <p:spPr>
            <a:xfrm>
              <a:off x="3422543" y="1169777"/>
              <a:ext cx="331079" cy="39291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488540" y="2708920"/>
            <a:ext cx="648000" cy="648000"/>
            <a:chOff x="2488540" y="2708920"/>
            <a:chExt cx="648000" cy="648000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2488540" y="2708920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18900000">
              <a:off x="2574777" y="2981399"/>
              <a:ext cx="458239" cy="121868"/>
              <a:chOff x="3177657" y="3429000"/>
              <a:chExt cx="458239" cy="121868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345385" y="3429000"/>
                <a:ext cx="290511" cy="1194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rot="16200000">
                <a:off x="3174020" y="3433011"/>
                <a:ext cx="121494" cy="11422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347864" y="1876275"/>
            <a:ext cx="648000" cy="648000"/>
            <a:chOff x="3347864" y="1876275"/>
            <a:chExt cx="648000" cy="6480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347864" y="1876275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475408" y="2001709"/>
              <a:ext cx="391857" cy="397131"/>
              <a:chOff x="3899474" y="2003819"/>
              <a:chExt cx="391857" cy="397131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4036552" y="2152430"/>
                <a:ext cx="2547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899475" y="2152430"/>
                <a:ext cx="884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4036553" y="2301984"/>
                <a:ext cx="254778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3899475" y="2301984"/>
                <a:ext cx="884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4036551" y="2003819"/>
                <a:ext cx="254779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3899474" y="2003819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514282" y="3645024"/>
            <a:ext cx="648000" cy="648000"/>
            <a:chOff x="2514282" y="3645024"/>
            <a:chExt cx="648000" cy="64800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514282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/오른쪽/위쪽/아래쪽 화살표 17"/>
            <p:cNvSpPr/>
            <p:nvPr/>
          </p:nvSpPr>
          <p:spPr>
            <a:xfrm>
              <a:off x="2578095" y="3708837"/>
              <a:ext cx="520373" cy="520373"/>
            </a:xfrm>
            <a:prstGeom prst="quadArrow">
              <a:avLst>
                <a:gd name="adj1" fmla="val 23842"/>
                <a:gd name="adj2" fmla="val 22500"/>
                <a:gd name="adj3" fmla="val 2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691680" y="3645024"/>
            <a:ext cx="648000" cy="648000"/>
            <a:chOff x="1691680" y="3645024"/>
            <a:chExt cx="648000" cy="648000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691680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 rot="19800000">
              <a:off x="1870752" y="3733321"/>
              <a:ext cx="289857" cy="471407"/>
              <a:chOff x="3465660" y="3825008"/>
              <a:chExt cx="289857" cy="471407"/>
            </a:xfrm>
          </p:grpSpPr>
          <p:sp>
            <p:nvSpPr>
              <p:cNvPr id="14" name="이등변 삼각형 13"/>
              <p:cNvSpPr/>
              <p:nvPr/>
            </p:nvSpPr>
            <p:spPr>
              <a:xfrm>
                <a:off x="3465660" y="3825008"/>
                <a:ext cx="289857" cy="294316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3512112" y="4141279"/>
                <a:ext cx="193869" cy="11640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1804601" y="4543547"/>
            <a:ext cx="648000" cy="648000"/>
            <a:chOff x="1804601" y="4543547"/>
            <a:chExt cx="648000" cy="648000"/>
          </a:xfrm>
        </p:grpSpPr>
        <p:grpSp>
          <p:nvGrpSpPr>
            <p:cNvPr id="72" name="그룹 71"/>
            <p:cNvGrpSpPr/>
            <p:nvPr/>
          </p:nvGrpSpPr>
          <p:grpSpPr>
            <a:xfrm rot="5400000">
              <a:off x="1804601" y="4543547"/>
              <a:ext cx="648000" cy="648000"/>
              <a:chOff x="2488539" y="1818538"/>
              <a:chExt cx="648000" cy="648000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2488539" y="1818538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88458" y="2080788"/>
                <a:ext cx="220541" cy="1194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 rot="5400000">
              <a:off x="2078822" y="4671766"/>
              <a:ext cx="104318" cy="1194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347864" y="3718820"/>
            <a:ext cx="648000" cy="648000"/>
            <a:chOff x="3347864" y="3718820"/>
            <a:chExt cx="648000" cy="648000"/>
          </a:xfrm>
        </p:grpSpPr>
        <p:sp>
          <p:nvSpPr>
            <p:cNvPr id="85" name="모서리가 둥근 직사각형 84"/>
            <p:cNvSpPr/>
            <p:nvPr/>
          </p:nvSpPr>
          <p:spPr>
            <a:xfrm rot="5400000">
              <a:off x="3347864" y="3718820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539283" y="3899457"/>
              <a:ext cx="281808" cy="326911"/>
              <a:chOff x="3540573" y="3912428"/>
              <a:chExt cx="281808" cy="326911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3540573" y="3912428"/>
                <a:ext cx="213049" cy="213049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2700000">
                <a:off x="3696206" y="4113164"/>
                <a:ext cx="157316" cy="950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/>
          <p:cNvGrpSpPr/>
          <p:nvPr/>
        </p:nvGrpSpPr>
        <p:grpSpPr>
          <a:xfrm>
            <a:off x="4256384" y="3723190"/>
            <a:ext cx="648000" cy="648000"/>
            <a:chOff x="3347864" y="3718820"/>
            <a:chExt cx="648000" cy="648000"/>
          </a:xfrm>
        </p:grpSpPr>
        <p:sp>
          <p:nvSpPr>
            <p:cNvPr id="90" name="모서리가 둥근 직사각형 89"/>
            <p:cNvSpPr/>
            <p:nvPr/>
          </p:nvSpPr>
          <p:spPr>
            <a:xfrm rot="5400000">
              <a:off x="3347864" y="3718820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539283" y="3899457"/>
              <a:ext cx="265163" cy="286725"/>
              <a:chOff x="3540573" y="3912428"/>
              <a:chExt cx="265163" cy="286725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3540573" y="3912428"/>
                <a:ext cx="213049" cy="213049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2700000">
                <a:off x="3703101" y="4096519"/>
                <a:ext cx="110235" cy="950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3395301" y="4543547"/>
            <a:ext cx="648000" cy="648000"/>
            <a:chOff x="3395301" y="4543547"/>
            <a:chExt cx="648000" cy="648000"/>
          </a:xfrm>
        </p:grpSpPr>
        <p:sp>
          <p:nvSpPr>
            <p:cNvPr id="95" name="모서리가 둥근 직사각형 94"/>
            <p:cNvSpPr/>
            <p:nvPr/>
          </p:nvSpPr>
          <p:spPr>
            <a:xfrm rot="5400000">
              <a:off x="3395301" y="4543547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아래쪽 화살표 98"/>
            <p:cNvSpPr/>
            <p:nvPr/>
          </p:nvSpPr>
          <p:spPr>
            <a:xfrm rot="13500000">
              <a:off x="3553762" y="4697087"/>
              <a:ext cx="331079" cy="34092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915152" y="3645023"/>
            <a:ext cx="648000" cy="648000"/>
            <a:chOff x="774436" y="3645024"/>
            <a:chExt cx="648000" cy="648000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774436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914842" y="3787713"/>
              <a:ext cx="378231" cy="361367"/>
              <a:chOff x="922657" y="3732662"/>
              <a:chExt cx="378231" cy="361367"/>
            </a:xfrm>
          </p:grpSpPr>
          <p:sp>
            <p:nvSpPr>
              <p:cNvPr id="81" name="모서리가 둥근 직사각형 80"/>
              <p:cNvSpPr/>
              <p:nvPr/>
            </p:nvSpPr>
            <p:spPr>
              <a:xfrm>
                <a:off x="923037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1067723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1212408" y="3732662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922657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1067343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1212028" y="38638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모서리가 둥근 직사각형 95"/>
              <p:cNvSpPr/>
              <p:nvPr/>
            </p:nvSpPr>
            <p:spPr>
              <a:xfrm>
                <a:off x="922657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1067343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1212028" y="3995063"/>
                <a:ext cx="88480" cy="9896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1006848" y="5432488"/>
            <a:ext cx="648000" cy="648000"/>
            <a:chOff x="771474" y="4521465"/>
            <a:chExt cx="648000" cy="648000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771474" y="4521465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911880" y="4664154"/>
              <a:ext cx="378231" cy="361367"/>
              <a:chOff x="922657" y="3732662"/>
              <a:chExt cx="378231" cy="361367"/>
            </a:xfrm>
            <a:solidFill>
              <a:srgbClr val="FF0000"/>
            </a:solidFill>
          </p:grpSpPr>
          <p:sp>
            <p:nvSpPr>
              <p:cNvPr id="103" name="모서리가 둥근 직사각형 102"/>
              <p:cNvSpPr/>
              <p:nvPr/>
            </p:nvSpPr>
            <p:spPr>
              <a:xfrm>
                <a:off x="923037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1067723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1212408" y="3732662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922657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1067343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1212028" y="38638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922657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1067343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1212028" y="3995063"/>
                <a:ext cx="88480" cy="98966"/>
              </a:xfrm>
              <a:prstGeom prst="roundRect">
                <a:avLst>
                  <a:gd name="adj" fmla="val 0"/>
                </a:avLst>
              </a:prstGeom>
              <a:grpFill/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/>
          <p:cNvGrpSpPr/>
          <p:nvPr/>
        </p:nvGrpSpPr>
        <p:grpSpPr>
          <a:xfrm>
            <a:off x="1928784" y="5430958"/>
            <a:ext cx="648000" cy="648000"/>
            <a:chOff x="1691680" y="3645024"/>
            <a:chExt cx="648000" cy="648000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1691680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/>
            <p:cNvGrpSpPr/>
            <p:nvPr/>
          </p:nvGrpSpPr>
          <p:grpSpPr>
            <a:xfrm rot="19800000">
              <a:off x="1870752" y="3733321"/>
              <a:ext cx="289857" cy="471407"/>
              <a:chOff x="3465660" y="3825008"/>
              <a:chExt cx="289857" cy="471407"/>
            </a:xfrm>
          </p:grpSpPr>
          <p:sp>
            <p:nvSpPr>
              <p:cNvPr id="115" name="이등변 삼각형 114"/>
              <p:cNvSpPr/>
              <p:nvPr/>
            </p:nvSpPr>
            <p:spPr>
              <a:xfrm>
                <a:off x="3465660" y="3825008"/>
                <a:ext cx="289857" cy="29431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3512112" y="4141279"/>
                <a:ext cx="193869" cy="1164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2860083" y="5422780"/>
            <a:ext cx="648000" cy="648000"/>
            <a:chOff x="1804601" y="4543547"/>
            <a:chExt cx="648000" cy="648000"/>
          </a:xfrm>
        </p:grpSpPr>
        <p:grpSp>
          <p:nvGrpSpPr>
            <p:cNvPr id="118" name="그룹 117"/>
            <p:cNvGrpSpPr/>
            <p:nvPr/>
          </p:nvGrpSpPr>
          <p:grpSpPr>
            <a:xfrm rot="5400000">
              <a:off x="1804601" y="4543547"/>
              <a:ext cx="648000" cy="648000"/>
              <a:chOff x="2488539" y="1818538"/>
              <a:chExt cx="648000" cy="648000"/>
            </a:xfrm>
          </p:grpSpPr>
          <p:sp>
            <p:nvSpPr>
              <p:cNvPr id="120" name="모서리가 둥근 직사각형 119"/>
              <p:cNvSpPr/>
              <p:nvPr/>
            </p:nvSpPr>
            <p:spPr>
              <a:xfrm>
                <a:off x="2488539" y="1818538"/>
                <a:ext cx="648000" cy="648000"/>
              </a:xfrm>
              <a:prstGeom prst="roundRect">
                <a:avLst>
                  <a:gd name="adj" fmla="val 9872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788458" y="2080788"/>
                <a:ext cx="220541" cy="11948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 rot="5400000">
              <a:off x="2078822" y="4671766"/>
              <a:ext cx="104318" cy="1194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3743423" y="5373288"/>
            <a:ext cx="648000" cy="648000"/>
            <a:chOff x="2514282" y="3645024"/>
            <a:chExt cx="648000" cy="648000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2514282" y="3645024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왼쪽/오른쪽/위쪽/아래쪽 화살표 123"/>
            <p:cNvSpPr/>
            <p:nvPr/>
          </p:nvSpPr>
          <p:spPr>
            <a:xfrm>
              <a:off x="2578095" y="3708837"/>
              <a:ext cx="520373" cy="520373"/>
            </a:xfrm>
            <a:prstGeom prst="quadArrow">
              <a:avLst>
                <a:gd name="adj1" fmla="val 23842"/>
                <a:gd name="adj2" fmla="val 22500"/>
                <a:gd name="adj3" fmla="val 22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4642075" y="5350143"/>
            <a:ext cx="648000" cy="648000"/>
            <a:chOff x="2463683" y="1018138"/>
            <a:chExt cx="648000" cy="648000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2463683" y="10181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십자형 126"/>
            <p:cNvSpPr/>
            <p:nvPr/>
          </p:nvSpPr>
          <p:spPr>
            <a:xfrm rot="5400000">
              <a:off x="2591227" y="1145682"/>
              <a:ext cx="392912" cy="392912"/>
            </a:xfrm>
            <a:prstGeom prst="plus">
              <a:avLst>
                <a:gd name="adj" fmla="val 3503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508104" y="5354276"/>
            <a:ext cx="648000" cy="648000"/>
            <a:chOff x="2488539" y="1818538"/>
            <a:chExt cx="648000" cy="648000"/>
          </a:xfrm>
        </p:grpSpPr>
        <p:sp>
          <p:nvSpPr>
            <p:cNvPr id="129" name="모서리가 둥근 직사각형 128"/>
            <p:cNvSpPr/>
            <p:nvPr/>
          </p:nvSpPr>
          <p:spPr>
            <a:xfrm>
              <a:off x="2488539" y="1818538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2616084" y="2080788"/>
              <a:ext cx="392912" cy="1194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18426" y="2150320"/>
            <a:ext cx="648000" cy="648000"/>
            <a:chOff x="5818426" y="2150320"/>
            <a:chExt cx="648000" cy="648000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5818426" y="2150320"/>
              <a:ext cx="648000" cy="648000"/>
            </a:xfrm>
            <a:prstGeom prst="roundRect">
              <a:avLst>
                <a:gd name="adj" fmla="val 9872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16200000">
              <a:off x="5976036" y="2344353"/>
              <a:ext cx="301521" cy="2599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 rot="10800000">
            <a:off x="6905935" y="2100675"/>
            <a:ext cx="648000" cy="648000"/>
            <a:chOff x="5818426" y="2150320"/>
            <a:chExt cx="648000" cy="648000"/>
          </a:xfrm>
        </p:grpSpPr>
        <p:sp>
          <p:nvSpPr>
            <p:cNvPr id="159" name="모서리가 둥근 직사각형 158"/>
            <p:cNvSpPr/>
            <p:nvPr/>
          </p:nvSpPr>
          <p:spPr>
            <a:xfrm>
              <a:off x="5818426" y="2150320"/>
              <a:ext cx="648000" cy="648000"/>
            </a:xfrm>
            <a:prstGeom prst="roundRect">
              <a:avLst>
                <a:gd name="adj" fmla="val 9872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이등변 삼각형 159"/>
            <p:cNvSpPr/>
            <p:nvPr/>
          </p:nvSpPr>
          <p:spPr>
            <a:xfrm rot="16200000">
              <a:off x="5976036" y="2344353"/>
              <a:ext cx="301521" cy="2599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7007459" y="2941618"/>
            <a:ext cx="444951" cy="444951"/>
            <a:chOff x="552040" y="5157192"/>
            <a:chExt cx="626994" cy="626994"/>
          </a:xfrm>
        </p:grpSpPr>
        <p:sp>
          <p:nvSpPr>
            <p:cNvPr id="162" name="타원 161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이등변 삼각형 162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 rot="10800000">
            <a:off x="7663436" y="2972199"/>
            <a:ext cx="444951" cy="444951"/>
            <a:chOff x="552040" y="5157192"/>
            <a:chExt cx="626994" cy="626994"/>
          </a:xfrm>
        </p:grpSpPr>
        <p:sp>
          <p:nvSpPr>
            <p:cNvPr id="165" name="타원 164"/>
            <p:cNvSpPr/>
            <p:nvPr/>
          </p:nvSpPr>
          <p:spPr>
            <a:xfrm>
              <a:off x="552040" y="5157192"/>
              <a:ext cx="626994" cy="62699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이등변 삼각형 165"/>
            <p:cNvSpPr/>
            <p:nvPr/>
          </p:nvSpPr>
          <p:spPr>
            <a:xfrm rot="5400000">
              <a:off x="756019" y="5340723"/>
              <a:ext cx="301521" cy="2599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3497345" y="2923432"/>
            <a:ext cx="648000" cy="648000"/>
            <a:chOff x="3497345" y="2923432"/>
            <a:chExt cx="648000" cy="648000"/>
          </a:xfrm>
        </p:grpSpPr>
        <p:sp>
          <p:nvSpPr>
            <p:cNvPr id="134" name="모서리가 둥근 직사각형 133"/>
            <p:cNvSpPr/>
            <p:nvPr/>
          </p:nvSpPr>
          <p:spPr>
            <a:xfrm rot="5400000">
              <a:off x="3497345" y="2923432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5" name="그룹 154"/>
            <p:cNvGrpSpPr/>
            <p:nvPr/>
          </p:nvGrpSpPr>
          <p:grpSpPr>
            <a:xfrm>
              <a:off x="3638620" y="3024479"/>
              <a:ext cx="365449" cy="445905"/>
              <a:chOff x="5751265" y="3927690"/>
              <a:chExt cx="365449" cy="445905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5751265" y="4025993"/>
                <a:ext cx="365449" cy="347602"/>
                <a:chOff x="3497224" y="3851060"/>
                <a:chExt cx="365449" cy="347602"/>
              </a:xfrm>
            </p:grpSpPr>
            <p:sp>
              <p:nvSpPr>
                <p:cNvPr id="140" name="직사각형 139"/>
                <p:cNvSpPr/>
                <p:nvPr/>
              </p:nvSpPr>
              <p:spPr>
                <a:xfrm rot="5400000">
                  <a:off x="3533274" y="3901883"/>
                  <a:ext cx="298282" cy="29527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3641497" y="3706787"/>
                  <a:ext cx="76903" cy="36544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76" name="직선 연결선 75"/>
              <p:cNvCxnSpPr/>
              <p:nvPr/>
            </p:nvCxnSpPr>
            <p:spPr>
              <a:xfrm>
                <a:off x="5869884" y="4101773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>
                <a:off x="5939361" y="4101773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6008838" y="4101773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막힌 원호 143"/>
              <p:cNvSpPr/>
              <p:nvPr/>
            </p:nvSpPr>
            <p:spPr>
              <a:xfrm>
                <a:off x="5826446" y="3927690"/>
                <a:ext cx="220020" cy="220020"/>
              </a:xfrm>
              <a:prstGeom prst="blockArc">
                <a:avLst>
                  <a:gd name="adj1" fmla="val 10800000"/>
                  <a:gd name="adj2" fmla="val 0"/>
                  <a:gd name="adj3" fmla="val 29329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4514531" y="2920499"/>
            <a:ext cx="648000" cy="648000"/>
            <a:chOff x="4514531" y="2920499"/>
            <a:chExt cx="648000" cy="648000"/>
          </a:xfrm>
        </p:grpSpPr>
        <p:sp>
          <p:nvSpPr>
            <p:cNvPr id="145" name="모서리가 둥근 직사각형 144"/>
            <p:cNvSpPr/>
            <p:nvPr/>
          </p:nvSpPr>
          <p:spPr>
            <a:xfrm rot="5400000">
              <a:off x="4514531" y="2920499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십자형 148"/>
            <p:cNvSpPr/>
            <p:nvPr/>
          </p:nvSpPr>
          <p:spPr>
            <a:xfrm rot="2700000">
              <a:off x="4645339" y="3048043"/>
              <a:ext cx="392912" cy="392912"/>
            </a:xfrm>
            <a:prstGeom prst="plus">
              <a:avLst>
                <a:gd name="adj" fmla="val 3503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380561" y="3072899"/>
            <a:ext cx="648000" cy="648000"/>
            <a:chOff x="5380561" y="3072899"/>
            <a:chExt cx="648000" cy="648000"/>
          </a:xfrm>
        </p:grpSpPr>
        <p:sp>
          <p:nvSpPr>
            <p:cNvPr id="147" name="모서리가 둥근 직사각형 146"/>
            <p:cNvSpPr/>
            <p:nvPr/>
          </p:nvSpPr>
          <p:spPr>
            <a:xfrm rot="5400000">
              <a:off x="5380561" y="3072899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5504274" y="3176334"/>
              <a:ext cx="422363" cy="453829"/>
              <a:chOff x="5720975" y="4015094"/>
              <a:chExt cx="504056" cy="541609"/>
            </a:xfrm>
          </p:grpSpPr>
          <p:sp>
            <p:nvSpPr>
              <p:cNvPr id="70" name="원형 화살표 69"/>
              <p:cNvSpPr/>
              <p:nvPr/>
            </p:nvSpPr>
            <p:spPr>
              <a:xfrm rot="2194374" flipH="1">
                <a:off x="5720975" y="4059369"/>
                <a:ext cx="504056" cy="497334"/>
              </a:xfrm>
              <a:prstGeom prst="circularArrow">
                <a:avLst>
                  <a:gd name="adj1" fmla="val 20477"/>
                  <a:gd name="adj2" fmla="val 1284104"/>
                  <a:gd name="adj3" fmla="val 20421903"/>
                  <a:gd name="adj4" fmla="val 2957771"/>
                  <a:gd name="adj5" fmla="val 1767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이등변 삼각형 152"/>
              <p:cNvSpPr/>
              <p:nvPr/>
            </p:nvSpPr>
            <p:spPr>
              <a:xfrm rot="16200000">
                <a:off x="5705279" y="4035889"/>
                <a:ext cx="301521" cy="25993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4" name="모서리가 둥근 직사각형 153"/>
          <p:cNvSpPr/>
          <p:nvPr/>
        </p:nvSpPr>
        <p:spPr>
          <a:xfrm rot="5400000">
            <a:off x="5260736" y="3892342"/>
            <a:ext cx="648000" cy="648000"/>
          </a:xfrm>
          <a:prstGeom prst="roundRect">
            <a:avLst>
              <a:gd name="adj" fmla="val 9872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7856643" y="3792876"/>
            <a:ext cx="648000" cy="648000"/>
          </a:xfrm>
          <a:prstGeom prst="roundRect">
            <a:avLst>
              <a:gd name="adj" fmla="val 9872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7997049" y="3935565"/>
            <a:ext cx="378231" cy="361367"/>
            <a:chOff x="922657" y="3732662"/>
            <a:chExt cx="378231" cy="361367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923037" y="3732662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1067723" y="3732662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1212408" y="3732662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922657" y="38638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067343" y="38638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1212028" y="38638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922657" y="39950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1067343" y="39950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1212028" y="3995063"/>
              <a:ext cx="88480" cy="989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6156104" y="3768249"/>
            <a:ext cx="648000" cy="648000"/>
            <a:chOff x="6156104" y="3768249"/>
            <a:chExt cx="648000" cy="648000"/>
          </a:xfrm>
        </p:grpSpPr>
        <p:sp>
          <p:nvSpPr>
            <p:cNvPr id="172" name="모서리가 둥근 직사각형 171"/>
            <p:cNvSpPr/>
            <p:nvPr/>
          </p:nvSpPr>
          <p:spPr>
            <a:xfrm rot="5400000">
              <a:off x="6156104" y="3768249"/>
              <a:ext cx="648000" cy="648000"/>
            </a:xfrm>
            <a:prstGeom prst="roundRect">
              <a:avLst>
                <a:gd name="adj" fmla="val 9872"/>
              </a:avLst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71608" y="3898588"/>
              <a:ext cx="616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584736" y="4629959"/>
            <a:ext cx="281808" cy="326911"/>
            <a:chOff x="5584736" y="4629959"/>
            <a:chExt cx="281808" cy="326911"/>
          </a:xfrm>
        </p:grpSpPr>
        <p:sp>
          <p:nvSpPr>
            <p:cNvPr id="220" name="타원 219"/>
            <p:cNvSpPr/>
            <p:nvPr/>
          </p:nvSpPr>
          <p:spPr>
            <a:xfrm>
              <a:off x="5584736" y="4629959"/>
              <a:ext cx="213049" cy="213049"/>
            </a:xfrm>
            <a:prstGeom prst="ellipse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 rot="2700000">
              <a:off x="5740369" y="4830695"/>
              <a:ext cx="157316" cy="950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075481" y="4543527"/>
            <a:ext cx="422363" cy="453829"/>
            <a:chOff x="6075481" y="4543527"/>
            <a:chExt cx="422363" cy="453829"/>
          </a:xfrm>
        </p:grpSpPr>
        <p:sp>
          <p:nvSpPr>
            <p:cNvPr id="222" name="원형 화살표 221"/>
            <p:cNvSpPr/>
            <p:nvPr/>
          </p:nvSpPr>
          <p:spPr>
            <a:xfrm rot="2194374" flipH="1">
              <a:off x="6075481" y="4580626"/>
              <a:ext cx="422363" cy="416730"/>
            </a:xfrm>
            <a:prstGeom prst="circularArrow">
              <a:avLst>
                <a:gd name="adj1" fmla="val 20477"/>
                <a:gd name="adj2" fmla="val 1284104"/>
                <a:gd name="adj3" fmla="val 20421903"/>
                <a:gd name="adj4" fmla="val 2957771"/>
                <a:gd name="adj5" fmla="val 176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이등변 삼각형 222"/>
            <p:cNvSpPr/>
            <p:nvPr/>
          </p:nvSpPr>
          <p:spPr>
            <a:xfrm rot="16200000">
              <a:off x="6062329" y="4560952"/>
              <a:ext cx="252653" cy="2178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5444543" y="4737096"/>
            <a:ext cx="281808" cy="326911"/>
            <a:chOff x="5584736" y="4629959"/>
            <a:chExt cx="281808" cy="326911"/>
          </a:xfrm>
          <a:solidFill>
            <a:schemeClr val="bg1"/>
          </a:solidFill>
        </p:grpSpPr>
        <p:sp>
          <p:nvSpPr>
            <p:cNvPr id="225" name="타원 224"/>
            <p:cNvSpPr/>
            <p:nvPr/>
          </p:nvSpPr>
          <p:spPr>
            <a:xfrm>
              <a:off x="5584736" y="4629959"/>
              <a:ext cx="213049" cy="213049"/>
            </a:xfrm>
            <a:prstGeom prst="ellipse">
              <a:avLst/>
            </a:prstGeom>
            <a:solidFill>
              <a:srgbClr val="3AAAF9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 rot="2700000">
              <a:off x="5740369" y="4830695"/>
              <a:ext cx="157316" cy="95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0" name="TextBox 229"/>
          <p:cNvSpPr txBox="1"/>
          <p:nvPr/>
        </p:nvSpPr>
        <p:spPr>
          <a:xfrm rot="19800000">
            <a:off x="8105754" y="3314087"/>
            <a:ext cx="616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D:\project\WEBGUI\yjsoft\images\teaminformation_stand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95" y="191154"/>
            <a:ext cx="1330570" cy="23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55" y="868825"/>
            <a:ext cx="862040" cy="6818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539835" lon="1444599" rev="2002382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" name="타원 188"/>
          <p:cNvSpPr/>
          <p:nvPr/>
        </p:nvSpPr>
        <p:spPr>
          <a:xfrm>
            <a:off x="3322952" y="1955854"/>
            <a:ext cx="2802132" cy="2802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2" y="548680"/>
            <a:ext cx="4276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4276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61" y="1124744"/>
            <a:ext cx="4762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08104" y="2708920"/>
            <a:ext cx="352839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032301" y="1700808"/>
            <a:ext cx="35001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6546776" y="4653136"/>
            <a:ext cx="235594" cy="235595"/>
          </a:xfrm>
          <a:custGeom>
            <a:avLst/>
            <a:gdLst/>
            <a:ahLst/>
            <a:cxnLst/>
            <a:rect l="l" t="t" r="r" b="b"/>
            <a:pathLst>
              <a:path w="235594" h="235595">
                <a:moveTo>
                  <a:pt x="0" y="0"/>
                </a:moveTo>
                <a:lnTo>
                  <a:pt x="175574" y="0"/>
                </a:lnTo>
                <a:cubicBezTo>
                  <a:pt x="208722" y="0"/>
                  <a:pt x="235594" y="26872"/>
                  <a:pt x="235594" y="60020"/>
                </a:cubicBezTo>
                <a:lnTo>
                  <a:pt x="235594" y="23559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0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27584" y="1953265"/>
            <a:ext cx="8316416" cy="3779991"/>
          </a:xfrm>
          <a:prstGeom prst="rect">
            <a:avLst/>
          </a:prstGeom>
          <a:solidFill>
            <a:srgbClr val="132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35696" y="1196752"/>
            <a:ext cx="2952328" cy="756513"/>
            <a:chOff x="1835696" y="1196752"/>
            <a:chExt cx="3024336" cy="756513"/>
          </a:xfrm>
        </p:grpSpPr>
        <p:sp>
          <p:nvSpPr>
            <p:cNvPr id="4" name="TextBox 3"/>
            <p:cNvSpPr txBox="1"/>
            <p:nvPr/>
          </p:nvSpPr>
          <p:spPr>
            <a:xfrm>
              <a:off x="1835696" y="1196752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accent1"/>
                  </a:solidFill>
                </a:rPr>
                <a:t>창조적인 삶을 살려면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54834" y="1583933"/>
              <a:ext cx="2583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내가 틀릴지도 모른다는 공포를 버려야 한다</a:t>
              </a:r>
              <a:r>
                <a:rPr lang="en-US" altLang="ko-KR" sz="900" dirty="0" smtClean="0"/>
                <a:t>.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54378" y="2276872"/>
            <a:ext cx="3365694" cy="646331"/>
            <a:chOff x="1835696" y="1196752"/>
            <a:chExt cx="3024336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1196752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accent1"/>
                  </a:solidFill>
                </a:rPr>
                <a:t>추구할 수 있는 용기가 있다면 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54834" y="1583933"/>
              <a:ext cx="25839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우리의 모든 꿈은 이루어 질 수 있다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43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12" y="645488"/>
            <a:ext cx="3107764" cy="21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project\WEBGUI\client\images\visual_conten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56992"/>
            <a:ext cx="4419600" cy="2190750"/>
          </a:xfrm>
          <a:prstGeom prst="rect">
            <a:avLst/>
          </a:prstGeom>
          <a:noFill/>
          <a:ln>
            <a:solidFill>
              <a:srgbClr val="18396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 trans="50000" size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12" y="692696"/>
            <a:ext cx="3107764" cy="21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12" y="260648"/>
            <a:ext cx="3107764" cy="21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32856"/>
            <a:ext cx="3107764" cy="21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82" y="2564904"/>
            <a:ext cx="3107764" cy="21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24" y="646252"/>
            <a:ext cx="7143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5728"/>
            <a:ext cx="2664296" cy="182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4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691680" y="1484784"/>
            <a:ext cx="2088233" cy="2088623"/>
            <a:chOff x="2375755" y="1988449"/>
            <a:chExt cx="2088233" cy="2088623"/>
          </a:xfrm>
        </p:grpSpPr>
        <p:sp>
          <p:nvSpPr>
            <p:cNvPr id="5" name="직사각형 4"/>
            <p:cNvSpPr/>
            <p:nvPr/>
          </p:nvSpPr>
          <p:spPr>
            <a:xfrm>
              <a:off x="3275856" y="1988840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3275856" y="1988840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9000000">
              <a:off x="3275463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800000">
              <a:off x="3275855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400000">
              <a:off x="3275855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7200000">
              <a:off x="3275855" y="1988841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32240" y="1164414"/>
            <a:ext cx="2088233" cy="2088623"/>
            <a:chOff x="2375755" y="1988449"/>
            <a:chExt cx="2088233" cy="2088623"/>
          </a:xfrm>
        </p:grpSpPr>
        <p:sp>
          <p:nvSpPr>
            <p:cNvPr id="17" name="직사각형 16"/>
            <p:cNvSpPr/>
            <p:nvPr/>
          </p:nvSpPr>
          <p:spPr>
            <a:xfrm>
              <a:off x="3275856" y="1988840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3275856" y="1988840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9000000">
              <a:off x="3275463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1800000">
              <a:off x="3275855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14400000">
              <a:off x="3275855" y="1988449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7200000">
              <a:off x="3275855" y="1988841"/>
              <a:ext cx="288032" cy="2088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1513" y="1755401"/>
            <a:ext cx="1547781" cy="15477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161116" y="1954219"/>
            <a:ext cx="1149362" cy="1149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1833" y="3534618"/>
            <a:ext cx="3515626" cy="2593690"/>
            <a:chOff x="3721833" y="3534618"/>
            <a:chExt cx="3515626" cy="2593690"/>
          </a:xfrm>
        </p:grpSpPr>
        <p:grpSp>
          <p:nvGrpSpPr>
            <p:cNvPr id="2" name="그룹 1"/>
            <p:cNvGrpSpPr/>
            <p:nvPr/>
          </p:nvGrpSpPr>
          <p:grpSpPr>
            <a:xfrm>
              <a:off x="3721833" y="4039685"/>
              <a:ext cx="2088233" cy="2088623"/>
              <a:chOff x="3721833" y="4039685"/>
              <a:chExt cx="2088233" cy="2088623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721833" y="4039685"/>
                <a:ext cx="2088233" cy="2088623"/>
                <a:chOff x="2375755" y="1988449"/>
                <a:chExt cx="2088233" cy="2088623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타원 31"/>
              <p:cNvSpPr/>
              <p:nvPr/>
            </p:nvSpPr>
            <p:spPr>
              <a:xfrm>
                <a:off x="3991666" y="4310302"/>
                <a:ext cx="1547781" cy="15477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191269" y="4509120"/>
                <a:ext cx="1149362" cy="11493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478067" y="3534618"/>
              <a:ext cx="1084439" cy="1084642"/>
              <a:chOff x="3721833" y="4039689"/>
              <a:chExt cx="2088232" cy="2088625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721833" y="4039689"/>
                <a:ext cx="2088232" cy="2088625"/>
                <a:chOff x="2375755" y="1988449"/>
                <a:chExt cx="2088233" cy="2088623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타원 35"/>
              <p:cNvSpPr/>
              <p:nvPr/>
            </p:nvSpPr>
            <p:spPr>
              <a:xfrm>
                <a:off x="3991666" y="4310304"/>
                <a:ext cx="1547780" cy="154778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191270" y="4509120"/>
                <a:ext cx="1149361" cy="11493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5887553" y="4553129"/>
              <a:ext cx="1349906" cy="1350158"/>
              <a:chOff x="3721832" y="4039685"/>
              <a:chExt cx="2088232" cy="208862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3721832" y="4039685"/>
                <a:ext cx="2088232" cy="2088623"/>
                <a:chOff x="2375755" y="1988449"/>
                <a:chExt cx="2088233" cy="2088623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 rot="5400000">
                  <a:off x="3275856" y="1988840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 rot="9000000">
                  <a:off x="3275463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 rot="18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 rot="14400000">
                  <a:off x="3275855" y="1988449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rot="7200000">
                  <a:off x="3275855" y="1988841"/>
                  <a:ext cx="288032" cy="20882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6" name="타원 45"/>
              <p:cNvSpPr/>
              <p:nvPr/>
            </p:nvSpPr>
            <p:spPr>
              <a:xfrm>
                <a:off x="3991664" y="4310303"/>
                <a:ext cx="1547780" cy="15477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191270" y="4509120"/>
                <a:ext cx="1149361" cy="11493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4368676" y="4625578"/>
            <a:ext cx="7906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 smtClean="0"/>
              <a:t>SI</a:t>
            </a:r>
            <a:endParaRPr lang="ko-KR" altLang="en-US" sz="54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95695" y="2874140"/>
            <a:ext cx="2012182" cy="2132292"/>
            <a:chOff x="6990139" y="1883835"/>
            <a:chExt cx="604260" cy="642368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6990139" y="188383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7021223" y="1933973"/>
              <a:ext cx="542092" cy="542092"/>
              <a:chOff x="7226308" y="3967358"/>
              <a:chExt cx="1535109" cy="1535109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68" name="사다리꼴 67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사다리꼴 68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 rot="54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66" name="사다리꼴 65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사다리꼴 66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 rot="27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64" name="사다리꼴 63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사다리꼴 64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 rot="81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62" name="사다리꼴 61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사다리꼴 62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41"/>
              <p:cNvSpPr/>
              <p:nvPr/>
            </p:nvSpPr>
            <p:spPr>
              <a:xfrm>
                <a:off x="7378914" y="4119964"/>
                <a:ext cx="1229896" cy="1229896"/>
              </a:xfrm>
              <a:custGeom>
                <a:avLst/>
                <a:gdLst/>
                <a:ahLst/>
                <a:cxnLst/>
                <a:rect l="l" t="t" r="r" b="b"/>
                <a:pathLst>
                  <a:path w="1229896" h="1229896">
                    <a:moveTo>
                      <a:pt x="614948" y="322026"/>
                    </a:moveTo>
                    <a:cubicBezTo>
                      <a:pt x="453172" y="322026"/>
                      <a:pt x="322026" y="453172"/>
                      <a:pt x="322026" y="614948"/>
                    </a:cubicBezTo>
                    <a:cubicBezTo>
                      <a:pt x="322026" y="776724"/>
                      <a:pt x="453172" y="907870"/>
                      <a:pt x="614948" y="907870"/>
                    </a:cubicBezTo>
                    <a:cubicBezTo>
                      <a:pt x="776724" y="907870"/>
                      <a:pt x="907870" y="776724"/>
                      <a:pt x="907870" y="614948"/>
                    </a:cubicBezTo>
                    <a:cubicBezTo>
                      <a:pt x="907870" y="453172"/>
                      <a:pt x="776724" y="322026"/>
                      <a:pt x="614948" y="322026"/>
                    </a:cubicBezTo>
                    <a:close/>
                    <a:moveTo>
                      <a:pt x="614948" y="0"/>
                    </a:moveTo>
                    <a:cubicBezTo>
                      <a:pt x="954574" y="0"/>
                      <a:pt x="1229896" y="275322"/>
                      <a:pt x="1229896" y="614948"/>
                    </a:cubicBezTo>
                    <a:cubicBezTo>
                      <a:pt x="1229896" y="954574"/>
                      <a:pt x="954574" y="1229896"/>
                      <a:pt x="614948" y="1229896"/>
                    </a:cubicBezTo>
                    <a:cubicBezTo>
                      <a:pt x="275322" y="1229896"/>
                      <a:pt x="0" y="954574"/>
                      <a:pt x="0" y="614948"/>
                    </a:cubicBezTo>
                    <a:cubicBezTo>
                      <a:pt x="0" y="275322"/>
                      <a:pt x="275322" y="0"/>
                      <a:pt x="6149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1961513" y="5228081"/>
            <a:ext cx="901484" cy="955295"/>
            <a:chOff x="6990139" y="1883835"/>
            <a:chExt cx="604260" cy="642368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990139" y="1883835"/>
              <a:ext cx="604260" cy="642368"/>
            </a:xfrm>
            <a:prstGeom prst="roundRect">
              <a:avLst>
                <a:gd name="adj" fmla="val 9872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021223" y="1933973"/>
              <a:ext cx="542092" cy="542092"/>
              <a:chOff x="7226308" y="3967358"/>
              <a:chExt cx="1535109" cy="1535109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4" name="사다리꼴 83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84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 rot="54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2" name="사다리꼴 81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사다리꼴 82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/>
              <p:cNvGrpSpPr/>
              <p:nvPr/>
            </p:nvGrpSpPr>
            <p:grpSpPr>
              <a:xfrm rot="27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80" name="사다리꼴 79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사다리꼴 80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 rot="8100000">
                <a:off x="7812358" y="3967358"/>
                <a:ext cx="363009" cy="1535109"/>
                <a:chOff x="7812359" y="3967358"/>
                <a:chExt cx="363009" cy="1535109"/>
              </a:xfrm>
            </p:grpSpPr>
            <p:sp>
              <p:nvSpPr>
                <p:cNvPr id="78" name="사다리꼴 77"/>
                <p:cNvSpPr/>
                <p:nvPr/>
              </p:nvSpPr>
              <p:spPr>
                <a:xfrm>
                  <a:off x="7812359" y="3967358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사다리꼴 78"/>
                <p:cNvSpPr/>
                <p:nvPr/>
              </p:nvSpPr>
              <p:spPr>
                <a:xfrm rot="10800000">
                  <a:off x="7812360" y="5235270"/>
                  <a:ext cx="363008" cy="2671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7" name="타원 41"/>
              <p:cNvSpPr/>
              <p:nvPr/>
            </p:nvSpPr>
            <p:spPr>
              <a:xfrm>
                <a:off x="7378914" y="4119964"/>
                <a:ext cx="1229896" cy="1229896"/>
              </a:xfrm>
              <a:custGeom>
                <a:avLst/>
                <a:gdLst/>
                <a:ahLst/>
                <a:cxnLst/>
                <a:rect l="l" t="t" r="r" b="b"/>
                <a:pathLst>
                  <a:path w="1229896" h="1229896">
                    <a:moveTo>
                      <a:pt x="614948" y="322026"/>
                    </a:moveTo>
                    <a:cubicBezTo>
                      <a:pt x="453172" y="322026"/>
                      <a:pt x="322026" y="453172"/>
                      <a:pt x="322026" y="614948"/>
                    </a:cubicBezTo>
                    <a:cubicBezTo>
                      <a:pt x="322026" y="776724"/>
                      <a:pt x="453172" y="907870"/>
                      <a:pt x="614948" y="907870"/>
                    </a:cubicBezTo>
                    <a:cubicBezTo>
                      <a:pt x="776724" y="907870"/>
                      <a:pt x="907870" y="776724"/>
                      <a:pt x="907870" y="614948"/>
                    </a:cubicBezTo>
                    <a:cubicBezTo>
                      <a:pt x="907870" y="453172"/>
                      <a:pt x="776724" y="322026"/>
                      <a:pt x="614948" y="322026"/>
                    </a:cubicBezTo>
                    <a:close/>
                    <a:moveTo>
                      <a:pt x="614948" y="0"/>
                    </a:moveTo>
                    <a:cubicBezTo>
                      <a:pt x="954574" y="0"/>
                      <a:pt x="1229896" y="275322"/>
                      <a:pt x="1229896" y="614948"/>
                    </a:cubicBezTo>
                    <a:cubicBezTo>
                      <a:pt x="1229896" y="954574"/>
                      <a:pt x="954574" y="1229896"/>
                      <a:pt x="614948" y="1229896"/>
                    </a:cubicBezTo>
                    <a:cubicBezTo>
                      <a:pt x="275322" y="1229896"/>
                      <a:pt x="0" y="954574"/>
                      <a:pt x="0" y="614948"/>
                    </a:cubicBezTo>
                    <a:cubicBezTo>
                      <a:pt x="0" y="275322"/>
                      <a:pt x="275322" y="0"/>
                      <a:pt x="6149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33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82</Words>
  <Application>Microsoft Office PowerPoint</Application>
  <PresentationFormat>화면 슬라이드 쇼(4:3)</PresentationFormat>
  <Paragraphs>33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YoungKyu Choi</cp:lastModifiedBy>
  <cp:revision>438</cp:revision>
  <dcterms:created xsi:type="dcterms:W3CDTF">2018-10-31T01:42:45Z</dcterms:created>
  <dcterms:modified xsi:type="dcterms:W3CDTF">2021-01-24T07:17:42Z</dcterms:modified>
</cp:coreProperties>
</file>